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Play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kx8J7yLavSP3hXIAXhCTctiG7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1990FD-87AF-40A2-9518-FB26ED772216}">
  <a:tblStyle styleId="{ED1990FD-87AF-40A2-9518-FB26ED772216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Play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d14c97f09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5d14c97f09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93" name="Google Shape;93;g35d14c97f09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d4006606b_5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5d4006606b_5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298" name="Google Shape;298;g35d4006606b_5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d4006606b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5d4006606b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343" name="Google Shape;343;g35d4006606b_1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d4006606b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5d4006606b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397" name="Google Shape;397;g35d4006606b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d4006606b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5d4006606b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428" name="Google Shape;428;g35d4006606b_1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d400660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5d400660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468" name="Google Shape;468;g35d400660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d4006606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35d4006606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516" name="Google Shape;516;g35d4006606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d4006606b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5d4006606b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557" name="Google Shape;557;g35d4006606b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d4006606b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5d4006606b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576" name="Google Shape;576;g35d4006606b_0_4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d4006606b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5d4006606b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611" name="Google Shape;611;g35d4006606b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5d4006606b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5d4006606b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636" name="Google Shape;636;g35d4006606b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d14c97f09_3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5d14c97f09_3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124" name="Google Shape;124;g35d14c97f09_3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d4006606b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35d4006606b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658" name="Google Shape;658;g35d4006606b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5d4006606b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35d4006606b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680" name="Google Shape;680;g35d4006606b_0_4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d4006606b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5d4006606b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696" name="Google Shape;696;g35d4006606b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d4006606b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5d4006606b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721" name="Google Shape;721;g35d4006606b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5d4006606b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35d4006606b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749" name="Google Shape;749;g35d4006606b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d4006606b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35d4006606b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768" name="Google Shape;768;g35d4006606b_2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d4006606b_1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35d4006606b_1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790" name="Google Shape;790;g35d4006606b_1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d4006606b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5d4006606b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819" name="Google Shape;819;g35d4006606b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d14c97f0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5d14c97f0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140" name="Google Shape;140;g35d14c97f0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d14c97f09_3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5d14c97f09_3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156" name="Google Shape;156;g35d14c97f09_3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d14c97f09_3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5d14c97f09_3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175" name="Google Shape;175;g35d14c97f09_3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d14c97f09_3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5d14c97f09_3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194" name="Google Shape;194;g35d14c97f09_3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d4006606b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d4006606b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d4006606b_5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d14c97f09_3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d14c97f09_3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232" name="Google Shape;232;g35d14c97f09_3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d4006606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5d4006606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19번을 수정중</a:t>
            </a:r>
            <a:endParaRPr/>
          </a:p>
        </p:txBody>
      </p:sp>
      <p:sp>
        <p:nvSpPr>
          <p:cNvPr id="272" name="Google Shape;272;g35d4006606b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화면설계서서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oogle Shape;22;g34a8d3bab96_4_73"/>
          <p:cNvGraphicFramePr/>
          <p:nvPr/>
        </p:nvGraphicFramePr>
        <p:xfrm>
          <a:off x="48994" y="6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" name="Google Shape;23;g34a8d3bab96_4_73"/>
          <p:cNvGraphicFramePr/>
          <p:nvPr/>
        </p:nvGraphicFramePr>
        <p:xfrm>
          <a:off x="8228746" y="6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Google Shape;24;g34a8d3bab96_4_73"/>
          <p:cNvGraphicFramePr/>
          <p:nvPr/>
        </p:nvGraphicFramePr>
        <p:xfrm>
          <a:off x="8228746" y="5691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9142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Related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" name="Google Shape;25;g34a8d3bab96_4_73"/>
          <p:cNvSpPr/>
          <p:nvPr/>
        </p:nvSpPr>
        <p:spPr>
          <a:xfrm>
            <a:off x="54450" y="1034600"/>
            <a:ext cx="8117100" cy="4521300"/>
          </a:xfrm>
          <a:prstGeom prst="rect">
            <a:avLst/>
          </a:prstGeom>
          <a:noFill/>
          <a:ln cap="flat" cmpd="sng" w="1270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34a8d3bab96_4_73"/>
          <p:cNvSpPr/>
          <p:nvPr>
            <p:ph idx="2" type="pic"/>
          </p:nvPr>
        </p:nvSpPr>
        <p:spPr>
          <a:xfrm>
            <a:off x="68700" y="1038950"/>
            <a:ext cx="8088600" cy="451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5d14c97f09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151"/>
            <a:ext cx="8004787" cy="446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g35d14c97f09_3_32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7" name="Google Shape;97;g35d14c97f09_3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g35d14c97f09_3_32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99" name="Google Shape;99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5d14c97f09_3_32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1" name="Google Shape;101;g35d14c97f09_3_32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Google Shape;102;g35d14c97f09_3_32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로고: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화면 로고 클릭 시, </a:t>
                      </a:r>
                      <a:br>
                        <a:rPr lang="en-US" sz="1200"/>
                      </a:br>
                      <a:r>
                        <a:rPr lang="en-US" sz="1200"/>
                        <a:t>메인 페이지(SCR-MAIN-01)로 이동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AI assist Nav: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AI assist 클릭 시, </a:t>
                      </a:r>
                      <a:br>
                        <a:rPr lang="en-US" sz="1200"/>
                      </a:br>
                      <a:r>
                        <a:rPr lang="en-US" sz="1200"/>
                        <a:t>AI assist 페이지(</a:t>
                      </a:r>
                      <a:r>
                        <a:rPr lang="en-US" sz="1200"/>
                        <a:t>SCR-AI ASSIST-01)</a:t>
                      </a:r>
                      <a:r>
                        <a:rPr lang="en-US" sz="1200"/>
                        <a:t>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Chat bot Nav: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Chat bot 클릭 시, </a:t>
                      </a:r>
                      <a:br>
                        <a:rPr lang="en-US" sz="1200"/>
                      </a:br>
                      <a:r>
                        <a:rPr lang="en-US" sz="1200"/>
                        <a:t>Chat bot 페이지(SCR-CHATBOT-01)로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 화면 바디: PASS 소개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로그인 Nav: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로그인 클릭 시, </a:t>
                      </a:r>
                      <a:br>
                        <a:rPr lang="en-US" sz="1200"/>
                      </a:br>
                      <a:r>
                        <a:rPr lang="en-US" sz="1200"/>
                        <a:t>로그인 페이지(</a:t>
                      </a:r>
                      <a:r>
                        <a:rPr lang="en-US" sz="1200"/>
                        <a:t>SCR-LOGIN-01</a:t>
                      </a:r>
                      <a:r>
                        <a:rPr lang="en-US" sz="1200"/>
                        <a:t>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scroll: 메인 페이지의 PASS 소개 섹션으로 스크롤이 이동하는 기능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3" name="Google Shape;103;g35d14c97f09_3_32"/>
          <p:cNvGrpSpPr/>
          <p:nvPr/>
        </p:nvGrpSpPr>
        <p:grpSpPr>
          <a:xfrm>
            <a:off x="-151614" y="1032316"/>
            <a:ext cx="369963" cy="415466"/>
            <a:chOff x="3986600" y="1893749"/>
            <a:chExt cx="392700" cy="441000"/>
          </a:xfrm>
        </p:grpSpPr>
        <p:sp>
          <p:nvSpPr>
            <p:cNvPr id="104" name="Google Shape;104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g35d14c97f09_3_32"/>
          <p:cNvGrpSpPr/>
          <p:nvPr/>
        </p:nvGrpSpPr>
        <p:grpSpPr>
          <a:xfrm>
            <a:off x="2473311" y="1032316"/>
            <a:ext cx="369963" cy="415466"/>
            <a:chOff x="3986600" y="1893749"/>
            <a:chExt cx="392700" cy="441000"/>
          </a:xfrm>
        </p:grpSpPr>
        <p:sp>
          <p:nvSpPr>
            <p:cNvPr id="107" name="Google Shape;107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g35d14c97f09_3_32"/>
          <p:cNvGrpSpPr/>
          <p:nvPr/>
        </p:nvGrpSpPr>
        <p:grpSpPr>
          <a:xfrm>
            <a:off x="4107561" y="1032316"/>
            <a:ext cx="369963" cy="415466"/>
            <a:chOff x="3986600" y="1893749"/>
            <a:chExt cx="392700" cy="441000"/>
          </a:xfrm>
        </p:grpSpPr>
        <p:sp>
          <p:nvSpPr>
            <p:cNvPr id="110" name="Google Shape;110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112" name="Google Shape;112;g35d14c97f09_3_32"/>
          <p:cNvGrpSpPr/>
          <p:nvPr/>
        </p:nvGrpSpPr>
        <p:grpSpPr>
          <a:xfrm>
            <a:off x="394661" y="1601266"/>
            <a:ext cx="369963" cy="415466"/>
            <a:chOff x="3986600" y="1893749"/>
            <a:chExt cx="392700" cy="441000"/>
          </a:xfrm>
        </p:grpSpPr>
        <p:sp>
          <p:nvSpPr>
            <p:cNvPr id="113" name="Google Shape;113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115" name="Google Shape;115;g35d14c97f09_3_32"/>
          <p:cNvGrpSpPr/>
          <p:nvPr/>
        </p:nvGrpSpPr>
        <p:grpSpPr>
          <a:xfrm>
            <a:off x="7223261" y="1032316"/>
            <a:ext cx="369963" cy="415466"/>
            <a:chOff x="3986600" y="1893749"/>
            <a:chExt cx="392700" cy="441000"/>
          </a:xfrm>
        </p:grpSpPr>
        <p:sp>
          <p:nvSpPr>
            <p:cNvPr id="116" name="Google Shape;116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g35d14c97f09_3_32"/>
          <p:cNvGrpSpPr/>
          <p:nvPr/>
        </p:nvGrpSpPr>
        <p:grpSpPr>
          <a:xfrm>
            <a:off x="7663411" y="1520416"/>
            <a:ext cx="369963" cy="415466"/>
            <a:chOff x="3986600" y="1893749"/>
            <a:chExt cx="392700" cy="441000"/>
          </a:xfrm>
        </p:grpSpPr>
        <p:sp>
          <p:nvSpPr>
            <p:cNvPr id="119" name="Google Shape;119;g35d14c97f09_3_3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35d14c97f09_3_3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6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5d4006606b_5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4" y="1106013"/>
            <a:ext cx="7850783" cy="4454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g35d4006606b_5_99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admin page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ADMIN-01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main&gt; admin &gt; user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02" name="Google Shape;302;g35d4006606b_5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g35d4006606b_5_99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304" name="Google Shape;304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35d4006606b_5_99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06" name="Google Shape;306;g35d4006606b_5_99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7" name="Google Shape;307;g35d4006606b_5_99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비밀번호 초기화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사용자 비밀번호 초기화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비밀번호 초기화 - 네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비밀번호 초기화 진행 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1``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비밀번호 초기화 - 아니요 Button: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클릭 시, 비밀번호 초기화 취소 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 비활성화 Button: 클릭 시, 해당 사용자 </a:t>
                      </a:r>
                      <a:r>
                        <a:rPr lang="en-US" sz="1200"/>
                        <a:t>비활성화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전체 사용자 접속 로그 Area: 전체 사용자 접속 로그 조회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 생성 Button: 클릭 시, 사용자</a:t>
                      </a:r>
                      <a:r>
                        <a:rPr lang="en-US" sz="1200"/>
                        <a:t> </a:t>
                      </a:r>
                      <a:r>
                        <a:rPr lang="en-US" sz="1200"/>
                        <a:t>user-n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4’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사용자 ID와 PW 확인 (자동 지급)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4”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추가 Button: 클릭시, 사용자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Group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</a:t>
                      </a:r>
                      <a:br>
                        <a:rPr lang="en-US" sz="1200"/>
                      </a:br>
                      <a:r>
                        <a:rPr lang="en-US" sz="1200"/>
                        <a:t>그룹 관리자 페이지(SCR-ADMIN-02)로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g35d4006606b_5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0" y="6111375"/>
            <a:ext cx="1317924" cy="62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g35d4006606b_5_99"/>
          <p:cNvGrpSpPr/>
          <p:nvPr/>
        </p:nvGrpSpPr>
        <p:grpSpPr>
          <a:xfrm>
            <a:off x="141311" y="6103266"/>
            <a:ext cx="369963" cy="415466"/>
            <a:chOff x="3986600" y="1893749"/>
            <a:chExt cx="392700" cy="441000"/>
          </a:xfrm>
        </p:grpSpPr>
        <p:sp>
          <p:nvSpPr>
            <p:cNvPr id="310" name="Google Shape;310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35d4006606b_5_9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35d4006606b_5_99"/>
          <p:cNvGrpSpPr/>
          <p:nvPr/>
        </p:nvGrpSpPr>
        <p:grpSpPr>
          <a:xfrm>
            <a:off x="542950" y="6368500"/>
            <a:ext cx="462100" cy="415466"/>
            <a:chOff x="3963025" y="1893759"/>
            <a:chExt cx="490500" cy="441000"/>
          </a:xfrm>
        </p:grpSpPr>
        <p:sp>
          <p:nvSpPr>
            <p:cNvPr id="313" name="Google Shape;313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35d4006606b_5_99"/>
            <p:cNvSpPr txBox="1"/>
            <p:nvPr/>
          </p:nvSpPr>
          <p:spPr>
            <a:xfrm>
              <a:off x="3963025" y="1893759"/>
              <a:ext cx="490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g35d4006606b_5_99"/>
          <p:cNvGrpSpPr/>
          <p:nvPr/>
        </p:nvGrpSpPr>
        <p:grpSpPr>
          <a:xfrm>
            <a:off x="1569086" y="6368500"/>
            <a:ext cx="500399" cy="415466"/>
            <a:chOff x="3986600" y="1893745"/>
            <a:chExt cx="531153" cy="441000"/>
          </a:xfrm>
        </p:grpSpPr>
        <p:sp>
          <p:nvSpPr>
            <p:cNvPr id="316" name="Google Shape;316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35d4006606b_5_99"/>
            <p:cNvSpPr txBox="1"/>
            <p:nvPr/>
          </p:nvSpPr>
          <p:spPr>
            <a:xfrm>
              <a:off x="4010153" y="1893745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8" name="Google Shape;318;g35d4006606b_5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7825" y="6044124"/>
            <a:ext cx="1317925" cy="707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g35d4006606b_5_99"/>
          <p:cNvGrpSpPr/>
          <p:nvPr/>
        </p:nvGrpSpPr>
        <p:grpSpPr>
          <a:xfrm>
            <a:off x="3046112" y="6027600"/>
            <a:ext cx="462100" cy="415466"/>
            <a:chOff x="3986589" y="1893759"/>
            <a:chExt cx="490500" cy="441000"/>
          </a:xfrm>
        </p:grpSpPr>
        <p:sp>
          <p:nvSpPr>
            <p:cNvPr id="320" name="Google Shape;320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35d4006606b_5_99"/>
            <p:cNvSpPr txBox="1"/>
            <p:nvPr/>
          </p:nvSpPr>
          <p:spPr>
            <a:xfrm>
              <a:off x="3986589" y="1893759"/>
              <a:ext cx="490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4’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35d4006606b_5_99"/>
          <p:cNvGrpSpPr/>
          <p:nvPr/>
        </p:nvGrpSpPr>
        <p:grpSpPr>
          <a:xfrm>
            <a:off x="3349575" y="6368500"/>
            <a:ext cx="462100" cy="415466"/>
            <a:chOff x="3986589" y="1893759"/>
            <a:chExt cx="490500" cy="441000"/>
          </a:xfrm>
        </p:grpSpPr>
        <p:sp>
          <p:nvSpPr>
            <p:cNvPr id="323" name="Google Shape;323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35d4006606b_5_99"/>
            <p:cNvSpPr txBox="1"/>
            <p:nvPr/>
          </p:nvSpPr>
          <p:spPr>
            <a:xfrm>
              <a:off x="3986589" y="1893759"/>
              <a:ext cx="490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4”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g35d4006606b_5_99"/>
          <p:cNvGrpSpPr/>
          <p:nvPr/>
        </p:nvGrpSpPr>
        <p:grpSpPr>
          <a:xfrm>
            <a:off x="1151886" y="1836966"/>
            <a:ext cx="369963" cy="415466"/>
            <a:chOff x="3986600" y="1893749"/>
            <a:chExt cx="392700" cy="441000"/>
          </a:xfrm>
        </p:grpSpPr>
        <p:sp>
          <p:nvSpPr>
            <p:cNvPr id="326" name="Google Shape;326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35d4006606b_5_9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g35d4006606b_5_99"/>
          <p:cNvGrpSpPr/>
          <p:nvPr/>
        </p:nvGrpSpPr>
        <p:grpSpPr>
          <a:xfrm>
            <a:off x="1822858" y="1814175"/>
            <a:ext cx="478210" cy="415466"/>
            <a:chOff x="3940636" y="1893759"/>
            <a:chExt cx="507600" cy="441000"/>
          </a:xfrm>
        </p:grpSpPr>
        <p:sp>
          <p:nvSpPr>
            <p:cNvPr id="329" name="Google Shape;329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35d4006606b_5_99"/>
            <p:cNvSpPr txBox="1"/>
            <p:nvPr/>
          </p:nvSpPr>
          <p:spPr>
            <a:xfrm>
              <a:off x="3940636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g35d4006606b_5_99"/>
          <p:cNvGrpSpPr/>
          <p:nvPr/>
        </p:nvGrpSpPr>
        <p:grpSpPr>
          <a:xfrm>
            <a:off x="3038061" y="1528325"/>
            <a:ext cx="413252" cy="415466"/>
            <a:chOff x="3986600" y="1893759"/>
            <a:chExt cx="438650" cy="441000"/>
          </a:xfrm>
        </p:grpSpPr>
        <p:sp>
          <p:nvSpPr>
            <p:cNvPr id="332" name="Google Shape;332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35d4006606b_5_99"/>
            <p:cNvSpPr txBox="1"/>
            <p:nvPr/>
          </p:nvSpPr>
          <p:spPr>
            <a:xfrm>
              <a:off x="4032550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g35d4006606b_5_99"/>
          <p:cNvGrpSpPr/>
          <p:nvPr/>
        </p:nvGrpSpPr>
        <p:grpSpPr>
          <a:xfrm>
            <a:off x="189703" y="4760475"/>
            <a:ext cx="380796" cy="415466"/>
            <a:chOff x="3975100" y="1893759"/>
            <a:chExt cx="404200" cy="441000"/>
          </a:xfrm>
        </p:grpSpPr>
        <p:sp>
          <p:nvSpPr>
            <p:cNvPr id="335" name="Google Shape;335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35d4006606b_5_99"/>
            <p:cNvSpPr txBox="1"/>
            <p:nvPr/>
          </p:nvSpPr>
          <p:spPr>
            <a:xfrm>
              <a:off x="3975100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g35d4006606b_5_99"/>
          <p:cNvGrpSpPr/>
          <p:nvPr/>
        </p:nvGrpSpPr>
        <p:grpSpPr>
          <a:xfrm>
            <a:off x="5695527" y="1106030"/>
            <a:ext cx="521498" cy="415466"/>
            <a:chOff x="3986600" y="1893759"/>
            <a:chExt cx="553549" cy="441000"/>
          </a:xfrm>
        </p:grpSpPr>
        <p:sp>
          <p:nvSpPr>
            <p:cNvPr id="338" name="Google Shape;338;g35d4006606b_5_9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35d4006606b_5_99"/>
            <p:cNvSpPr txBox="1"/>
            <p:nvPr/>
          </p:nvSpPr>
          <p:spPr>
            <a:xfrm>
              <a:off x="4032549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g35d4006606b_1_87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admin  page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ADMIN-02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main&gt; admin &gt; group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46" name="Google Shape;346;g35d4006606b_1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g35d4006606b_1_87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348" name="Google Shape;348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35d4006606b_1_87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50" name="Google Shape;350;g35d4006606b_1_87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950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1" name="Google Shape;351;g35d4006606b_1_87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82900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그룹 사용자 추가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그룹 사용자 추가 모달 생성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ID 추가 Toggle: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클릭시 그룹에 추가하고자 하는 사용자 다중 선택 가능 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1``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취소 Button: 클릭 시, 작업을 취소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1```</a:t>
                      </a:r>
                      <a:endParaRPr b="1" sz="9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확인 Button: 클릭 시, 선택한 사용자 그룹에 추가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그룹 </a:t>
                      </a:r>
                      <a:r>
                        <a:rPr lang="en-US" sz="1200"/>
                        <a:t>비활성화</a:t>
                      </a:r>
                      <a:r>
                        <a:rPr lang="en-US" sz="1200"/>
                        <a:t> Button: 클릭 시, 해당 그룹 </a:t>
                      </a:r>
                      <a:r>
                        <a:rPr lang="en-US" sz="1200"/>
                        <a:t>비활성화</a:t>
                      </a:r>
                      <a:r>
                        <a:rPr lang="en-US" sz="1200"/>
                        <a:t> 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그룹 내 사용자 조회 Area: 그룹과 사용자 조회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그룹 Toggle: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클릭 시, 그룹 내 사용자 보여짐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재 클릭시, 그룹만 보여짐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그룹 내 </a:t>
                      </a:r>
                      <a:r>
                        <a:rPr lang="en-US" sz="1200"/>
                        <a:t>사용자 </a:t>
                      </a:r>
                      <a:r>
                        <a:rPr lang="en-US" sz="1200"/>
                        <a:t>삭제 Button: 클릭 시, 그룹 내 </a:t>
                      </a:r>
                      <a:r>
                        <a:rPr lang="en-US" sz="1200"/>
                        <a:t>사용자 </a:t>
                      </a:r>
                      <a:r>
                        <a:rPr lang="en-US" sz="1200"/>
                        <a:t>삭제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그룹 생성 Button: 클릭 시, 그룹 생성 모달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User Button: 클릭 시, </a:t>
                      </a:r>
                      <a:br>
                        <a:rPr lang="en-US" sz="1200"/>
                      </a:br>
                      <a:r>
                        <a:rPr lang="en-US" sz="1200"/>
                        <a:t>사용자 페이지(SCR-ADMIN-01)로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52" name="Google Shape;352;g35d4006606b_1_87"/>
          <p:cNvGrpSpPr/>
          <p:nvPr/>
        </p:nvGrpSpPr>
        <p:grpSpPr>
          <a:xfrm>
            <a:off x="141311" y="6192653"/>
            <a:ext cx="369963" cy="415466"/>
            <a:chOff x="3986600" y="1893749"/>
            <a:chExt cx="392700" cy="441000"/>
          </a:xfrm>
        </p:grpSpPr>
        <p:sp>
          <p:nvSpPr>
            <p:cNvPr id="353" name="Google Shape;353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35d4006606b_1_87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g35d4006606b_1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00" y="6093800"/>
            <a:ext cx="1426307" cy="67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g35d4006606b_1_87"/>
          <p:cNvGrpSpPr/>
          <p:nvPr/>
        </p:nvGrpSpPr>
        <p:grpSpPr>
          <a:xfrm>
            <a:off x="3943657" y="5981138"/>
            <a:ext cx="478210" cy="415466"/>
            <a:chOff x="3933380" y="1893759"/>
            <a:chExt cx="507600" cy="441000"/>
          </a:xfrm>
        </p:grpSpPr>
        <p:sp>
          <p:nvSpPr>
            <p:cNvPr id="357" name="Google Shape;357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35d4006606b_1_87"/>
            <p:cNvSpPr txBox="1"/>
            <p:nvPr/>
          </p:nvSpPr>
          <p:spPr>
            <a:xfrm>
              <a:off x="3933380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g35d4006606b_1_87"/>
          <p:cNvGrpSpPr/>
          <p:nvPr/>
        </p:nvGrpSpPr>
        <p:grpSpPr>
          <a:xfrm>
            <a:off x="4003824" y="6396600"/>
            <a:ext cx="379999" cy="415466"/>
            <a:chOff x="3975947" y="1893759"/>
            <a:chExt cx="403353" cy="441000"/>
          </a:xfrm>
        </p:grpSpPr>
        <p:sp>
          <p:nvSpPr>
            <p:cNvPr id="360" name="Google Shape;360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35d4006606b_1_87"/>
            <p:cNvSpPr txBox="1"/>
            <p:nvPr/>
          </p:nvSpPr>
          <p:spPr>
            <a:xfrm>
              <a:off x="3975947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2" name="Google Shape;362;g35d4006606b_1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75" y="6073526"/>
            <a:ext cx="1099674" cy="67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g35d4006606b_1_87"/>
          <p:cNvGrpSpPr/>
          <p:nvPr/>
        </p:nvGrpSpPr>
        <p:grpSpPr>
          <a:xfrm>
            <a:off x="1521850" y="6149725"/>
            <a:ext cx="424510" cy="415466"/>
            <a:chOff x="3986589" y="1893745"/>
            <a:chExt cx="450600" cy="441000"/>
          </a:xfrm>
        </p:grpSpPr>
        <p:sp>
          <p:nvSpPr>
            <p:cNvPr id="364" name="Google Shape;364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5d4006606b_1_87"/>
            <p:cNvSpPr txBox="1"/>
            <p:nvPr/>
          </p:nvSpPr>
          <p:spPr>
            <a:xfrm>
              <a:off x="3986589" y="1893745"/>
              <a:ext cx="450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g35d4006606b_1_87"/>
          <p:cNvGrpSpPr/>
          <p:nvPr/>
        </p:nvGrpSpPr>
        <p:grpSpPr>
          <a:xfrm>
            <a:off x="578875" y="6501275"/>
            <a:ext cx="424510" cy="415466"/>
            <a:chOff x="3986589" y="1893745"/>
            <a:chExt cx="450600" cy="441000"/>
          </a:xfrm>
        </p:grpSpPr>
        <p:sp>
          <p:nvSpPr>
            <p:cNvPr id="367" name="Google Shape;367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35d4006606b_1_87"/>
            <p:cNvSpPr txBox="1"/>
            <p:nvPr/>
          </p:nvSpPr>
          <p:spPr>
            <a:xfrm>
              <a:off x="3986589" y="1893745"/>
              <a:ext cx="450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g35d4006606b_1_87"/>
          <p:cNvGrpSpPr/>
          <p:nvPr/>
        </p:nvGrpSpPr>
        <p:grpSpPr>
          <a:xfrm>
            <a:off x="1393700" y="6501275"/>
            <a:ext cx="552542" cy="415466"/>
            <a:chOff x="3986589" y="1893745"/>
            <a:chExt cx="586500" cy="441000"/>
          </a:xfrm>
        </p:grpSpPr>
        <p:sp>
          <p:nvSpPr>
            <p:cNvPr id="370" name="Google Shape;370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35d4006606b_1_87"/>
            <p:cNvSpPr txBox="1"/>
            <p:nvPr/>
          </p:nvSpPr>
          <p:spPr>
            <a:xfrm>
              <a:off x="3986589" y="1893745"/>
              <a:ext cx="586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1```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2" name="Google Shape;372;g35d4006606b_1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0" y="1005715"/>
            <a:ext cx="8128000" cy="461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g35d4006606b_1_87"/>
          <p:cNvGrpSpPr/>
          <p:nvPr/>
        </p:nvGrpSpPr>
        <p:grpSpPr>
          <a:xfrm>
            <a:off x="1151886" y="1793670"/>
            <a:ext cx="369963" cy="415466"/>
            <a:chOff x="3986600" y="1893749"/>
            <a:chExt cx="392700" cy="441000"/>
          </a:xfrm>
        </p:grpSpPr>
        <p:sp>
          <p:nvSpPr>
            <p:cNvPr id="374" name="Google Shape;374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35d4006606b_1_87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g35d4006606b_1_87"/>
          <p:cNvGrpSpPr/>
          <p:nvPr/>
        </p:nvGrpSpPr>
        <p:grpSpPr>
          <a:xfrm>
            <a:off x="1799980" y="1814175"/>
            <a:ext cx="478210" cy="415466"/>
            <a:chOff x="3916352" y="1893759"/>
            <a:chExt cx="507600" cy="441000"/>
          </a:xfrm>
        </p:grpSpPr>
        <p:sp>
          <p:nvSpPr>
            <p:cNvPr id="377" name="Google Shape;377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35d4006606b_1_87"/>
            <p:cNvSpPr txBox="1"/>
            <p:nvPr/>
          </p:nvSpPr>
          <p:spPr>
            <a:xfrm>
              <a:off x="3916352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g35d4006606b_1_87"/>
          <p:cNvGrpSpPr/>
          <p:nvPr/>
        </p:nvGrpSpPr>
        <p:grpSpPr>
          <a:xfrm>
            <a:off x="7220930" y="1796570"/>
            <a:ext cx="478210" cy="415466"/>
            <a:chOff x="3975103" y="1893759"/>
            <a:chExt cx="507600" cy="441000"/>
          </a:xfrm>
        </p:grpSpPr>
        <p:sp>
          <p:nvSpPr>
            <p:cNvPr id="380" name="Google Shape;380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35d4006606b_1_87"/>
            <p:cNvSpPr txBox="1"/>
            <p:nvPr/>
          </p:nvSpPr>
          <p:spPr>
            <a:xfrm>
              <a:off x="3975103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g35d4006606b_1_87"/>
          <p:cNvGrpSpPr/>
          <p:nvPr/>
        </p:nvGrpSpPr>
        <p:grpSpPr>
          <a:xfrm>
            <a:off x="7177631" y="2571048"/>
            <a:ext cx="380796" cy="415466"/>
            <a:chOff x="3975100" y="1893759"/>
            <a:chExt cx="404200" cy="441000"/>
          </a:xfrm>
        </p:grpSpPr>
        <p:sp>
          <p:nvSpPr>
            <p:cNvPr id="383" name="Google Shape;383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35d4006606b_1_87"/>
            <p:cNvSpPr txBox="1"/>
            <p:nvPr/>
          </p:nvSpPr>
          <p:spPr>
            <a:xfrm>
              <a:off x="3975100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g35d4006606b_1_87"/>
          <p:cNvGrpSpPr/>
          <p:nvPr/>
        </p:nvGrpSpPr>
        <p:grpSpPr>
          <a:xfrm>
            <a:off x="213011" y="4984923"/>
            <a:ext cx="410058" cy="415466"/>
            <a:chOff x="3986600" y="1893759"/>
            <a:chExt cx="435260" cy="441000"/>
          </a:xfrm>
        </p:grpSpPr>
        <p:sp>
          <p:nvSpPr>
            <p:cNvPr id="386" name="Google Shape;386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35d4006606b_1_87"/>
            <p:cNvSpPr txBox="1"/>
            <p:nvPr/>
          </p:nvSpPr>
          <p:spPr>
            <a:xfrm>
              <a:off x="4029160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6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g35d4006606b_1_87"/>
          <p:cNvGrpSpPr/>
          <p:nvPr/>
        </p:nvGrpSpPr>
        <p:grpSpPr>
          <a:xfrm>
            <a:off x="2985311" y="1461025"/>
            <a:ext cx="528334" cy="415466"/>
            <a:chOff x="3986600" y="1893759"/>
            <a:chExt cx="560805" cy="441000"/>
          </a:xfrm>
        </p:grpSpPr>
        <p:sp>
          <p:nvSpPr>
            <p:cNvPr id="389" name="Google Shape;389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35d4006606b_1_87"/>
            <p:cNvSpPr txBox="1"/>
            <p:nvPr/>
          </p:nvSpPr>
          <p:spPr>
            <a:xfrm>
              <a:off x="4039805" y="1893759"/>
              <a:ext cx="507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g35d4006606b_1_87"/>
          <p:cNvGrpSpPr/>
          <p:nvPr/>
        </p:nvGrpSpPr>
        <p:grpSpPr>
          <a:xfrm>
            <a:off x="6024211" y="1112875"/>
            <a:ext cx="410058" cy="415466"/>
            <a:chOff x="3986600" y="1893759"/>
            <a:chExt cx="435260" cy="441000"/>
          </a:xfrm>
        </p:grpSpPr>
        <p:sp>
          <p:nvSpPr>
            <p:cNvPr id="392" name="Google Shape;392;g35d4006606b_1_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35d4006606b_1_87"/>
            <p:cNvSpPr txBox="1"/>
            <p:nvPr/>
          </p:nvSpPr>
          <p:spPr>
            <a:xfrm>
              <a:off x="4029160" y="1893759"/>
              <a:ext cx="39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7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35d4006606b_0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5" y="1073918"/>
            <a:ext cx="8019149" cy="45185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g35d4006606b_0_543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My page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SCR-MYPG-01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mypage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01" name="Google Shape;401;g35d4006606b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g35d4006606b_0_543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403" name="Google Shape;403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35d4006606b_0_543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05" name="Google Shape;405;g35d4006606b_0_543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" name="Google Shape;406;g35d4006606b_0_543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내정보 tab: 내 정보 목록에 닉네임, 소속 부서 출력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비밀번호 재설정 tab: 비밀번호 재설정 탭으로 이동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닉네임 변경 button: 닉네임 변경 모달 생성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닉네임 변경 모달: 변경 닉네임에 변경할 닉네임을 입력 후 중복 확인 체크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4’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중복확인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변경 닉네임에 적힌 닉네임이 현재 있는지 체크하여 메세지로 닉네임 존재 여부를 안내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07" name="Google Shape;407;g35d4006606b_0_543"/>
          <p:cNvGrpSpPr/>
          <p:nvPr/>
        </p:nvGrpSpPr>
        <p:grpSpPr>
          <a:xfrm>
            <a:off x="781782" y="1472969"/>
            <a:ext cx="369963" cy="415466"/>
            <a:chOff x="3986600" y="1893749"/>
            <a:chExt cx="392700" cy="441000"/>
          </a:xfrm>
        </p:grpSpPr>
        <p:sp>
          <p:nvSpPr>
            <p:cNvPr id="408" name="Google Shape;408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35d4006606b_0_543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g35d4006606b_0_543"/>
          <p:cNvGrpSpPr/>
          <p:nvPr/>
        </p:nvGrpSpPr>
        <p:grpSpPr>
          <a:xfrm>
            <a:off x="1278088" y="1828261"/>
            <a:ext cx="369963" cy="415466"/>
            <a:chOff x="3986600" y="1893749"/>
            <a:chExt cx="392700" cy="441000"/>
          </a:xfrm>
        </p:grpSpPr>
        <p:sp>
          <p:nvSpPr>
            <p:cNvPr id="411" name="Google Shape;411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5d4006606b_0_543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g35d4006606b_0_543"/>
          <p:cNvGrpSpPr/>
          <p:nvPr/>
        </p:nvGrpSpPr>
        <p:grpSpPr>
          <a:xfrm>
            <a:off x="5369011" y="1888426"/>
            <a:ext cx="369963" cy="415466"/>
            <a:chOff x="3986600" y="1893749"/>
            <a:chExt cx="392700" cy="441000"/>
          </a:xfrm>
        </p:grpSpPr>
        <p:sp>
          <p:nvSpPr>
            <p:cNvPr id="414" name="Google Shape;414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35d4006606b_0_543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pic>
        <p:nvPicPr>
          <p:cNvPr id="416" name="Google Shape;416;g35d4006606b_0_543"/>
          <p:cNvPicPr preferRelativeResize="0"/>
          <p:nvPr/>
        </p:nvPicPr>
        <p:blipFill rotWithShape="1">
          <a:blip r:embed="rId5">
            <a:alphaModFix/>
          </a:blip>
          <a:srcRect b="6872" l="0" r="0" t="0"/>
          <a:stretch/>
        </p:blipFill>
        <p:spPr>
          <a:xfrm>
            <a:off x="704425" y="6087976"/>
            <a:ext cx="1125400" cy="609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35d4006606b_0_543"/>
          <p:cNvGrpSpPr/>
          <p:nvPr/>
        </p:nvGrpSpPr>
        <p:grpSpPr>
          <a:xfrm>
            <a:off x="285511" y="6027601"/>
            <a:ext cx="369963" cy="415466"/>
            <a:chOff x="3986600" y="1893749"/>
            <a:chExt cx="392700" cy="441000"/>
          </a:xfrm>
        </p:grpSpPr>
        <p:sp>
          <p:nvSpPr>
            <p:cNvPr id="418" name="Google Shape;418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35d4006606b_0_543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g35d4006606b_0_543"/>
          <p:cNvGrpSpPr/>
          <p:nvPr/>
        </p:nvGrpSpPr>
        <p:grpSpPr>
          <a:xfrm>
            <a:off x="1682002" y="6149725"/>
            <a:ext cx="735403" cy="415466"/>
            <a:chOff x="3829681" y="1893747"/>
            <a:chExt cx="780600" cy="441000"/>
          </a:xfrm>
        </p:grpSpPr>
        <p:sp>
          <p:nvSpPr>
            <p:cNvPr id="421" name="Google Shape;421;g35d4006606b_0_543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35d4006606b_0_543"/>
            <p:cNvSpPr txBox="1"/>
            <p:nvPr/>
          </p:nvSpPr>
          <p:spPr>
            <a:xfrm>
              <a:off x="3829681" y="1893747"/>
              <a:ext cx="780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g35d4006606b_0_5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7400" y="6116988"/>
            <a:ext cx="1630600" cy="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5d4006606b_0_5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7398" y="6443076"/>
            <a:ext cx="1630600" cy="20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35d4006606b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29" y="1187112"/>
            <a:ext cx="7487324" cy="4218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g35d4006606b_1_206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My page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SCR-MYPG-02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mypage&gt;repassword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32" name="Google Shape;432;g35d4006606b_1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g35d4006606b_1_206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434" name="Google Shape;434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35d4006606b_1_206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36" name="Google Shape;436;g35d4006606b_1_206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" name="Google Shape;437;g35d4006606b_1_206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현재 비밀번호 입력</a:t>
                      </a:r>
                      <a:r>
                        <a:rPr lang="en-US" sz="1200"/>
                        <a:t>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현재 비밀번호를 바꾸려 하는 계정의 ID 표시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확인 Button: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현재 비밀번호와 동일한지 확인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새 비밀번호 input: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바꾸고자 하는 비밀번호 입력란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새 비밀번호 확인 input: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바꾸고자 하는 비밀번호 검증 입력란, 새 비밀번호 란에 작성한 비밀번호와 동일한지 검증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확인 Button: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비밀번호 확인이 완료된 경우 클릭 시, </a:t>
                      </a:r>
                      <a:br>
                        <a:rPr lang="en-US" sz="1200"/>
                      </a:br>
                      <a:r>
                        <a:rPr lang="en-US" sz="1200"/>
                        <a:t>비밀번호 재설정 액션을 실행(SCR-MYPG-03)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비밀번호 재설정 완료 및 재 로그인 안내 메세지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확인 Button: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클릭 시, </a:t>
                      </a:r>
                      <a:br>
                        <a:rPr lang="en-US" sz="1200"/>
                      </a:br>
                      <a:r>
                        <a:rPr lang="en-US" sz="1200"/>
                        <a:t>로그인 페이지(SCR-LOGIN-01)로 이동하는 액션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38" name="Google Shape;438;g35d4006606b_1_206"/>
          <p:cNvGrpSpPr/>
          <p:nvPr/>
        </p:nvGrpSpPr>
        <p:grpSpPr>
          <a:xfrm>
            <a:off x="1960161" y="2499666"/>
            <a:ext cx="369963" cy="415466"/>
            <a:chOff x="3986600" y="1893749"/>
            <a:chExt cx="392700" cy="441000"/>
          </a:xfrm>
        </p:grpSpPr>
        <p:sp>
          <p:nvSpPr>
            <p:cNvPr id="439" name="Google Shape;439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g35d4006606b_1_206"/>
          <p:cNvGrpSpPr/>
          <p:nvPr/>
        </p:nvGrpSpPr>
        <p:grpSpPr>
          <a:xfrm>
            <a:off x="1960161" y="3154991"/>
            <a:ext cx="369963" cy="415466"/>
            <a:chOff x="3986600" y="1893749"/>
            <a:chExt cx="392700" cy="441000"/>
          </a:xfrm>
        </p:grpSpPr>
        <p:sp>
          <p:nvSpPr>
            <p:cNvPr id="442" name="Google Shape;442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35d4006606b_1_206"/>
          <p:cNvGrpSpPr/>
          <p:nvPr/>
        </p:nvGrpSpPr>
        <p:grpSpPr>
          <a:xfrm>
            <a:off x="1960161" y="3910566"/>
            <a:ext cx="369963" cy="415466"/>
            <a:chOff x="3986600" y="1893749"/>
            <a:chExt cx="392700" cy="441000"/>
          </a:xfrm>
        </p:grpSpPr>
        <p:sp>
          <p:nvSpPr>
            <p:cNvPr id="445" name="Google Shape;445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g35d4006606b_1_206"/>
          <p:cNvGrpSpPr/>
          <p:nvPr/>
        </p:nvGrpSpPr>
        <p:grpSpPr>
          <a:xfrm>
            <a:off x="3255561" y="4628891"/>
            <a:ext cx="369963" cy="415466"/>
            <a:chOff x="3986600" y="1893749"/>
            <a:chExt cx="392700" cy="441000"/>
          </a:xfrm>
        </p:grpSpPr>
        <p:sp>
          <p:nvSpPr>
            <p:cNvPr id="448" name="Google Shape;448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g35d4006606b_1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25" y="6111348"/>
            <a:ext cx="2886075" cy="59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g35d4006606b_1_206"/>
          <p:cNvGrpSpPr/>
          <p:nvPr/>
        </p:nvGrpSpPr>
        <p:grpSpPr>
          <a:xfrm>
            <a:off x="49286" y="6149728"/>
            <a:ext cx="369963" cy="415466"/>
            <a:chOff x="3986600" y="1893749"/>
            <a:chExt cx="392700" cy="441000"/>
          </a:xfrm>
        </p:grpSpPr>
        <p:sp>
          <p:nvSpPr>
            <p:cNvPr id="452" name="Google Shape;452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4" name="Google Shape;454;g35d4006606b_1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7538" y="6085538"/>
            <a:ext cx="2790825" cy="64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35d4006606b_1_206"/>
          <p:cNvGrpSpPr/>
          <p:nvPr/>
        </p:nvGrpSpPr>
        <p:grpSpPr>
          <a:xfrm>
            <a:off x="3337086" y="6201666"/>
            <a:ext cx="369963" cy="415466"/>
            <a:chOff x="3986600" y="1893749"/>
            <a:chExt cx="392700" cy="441000"/>
          </a:xfrm>
        </p:grpSpPr>
        <p:sp>
          <p:nvSpPr>
            <p:cNvPr id="456" name="Google Shape;456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8" name="Google Shape;458;g35d4006606b_1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1938" y="6185574"/>
            <a:ext cx="1298852" cy="461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35d4006606b_1_206"/>
          <p:cNvGrpSpPr/>
          <p:nvPr/>
        </p:nvGrpSpPr>
        <p:grpSpPr>
          <a:xfrm>
            <a:off x="6808936" y="5941991"/>
            <a:ext cx="369963" cy="415466"/>
            <a:chOff x="3986600" y="1893749"/>
            <a:chExt cx="392700" cy="441000"/>
          </a:xfrm>
        </p:grpSpPr>
        <p:sp>
          <p:nvSpPr>
            <p:cNvPr id="460" name="Google Shape;460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5d4006606b_1_20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g35d4006606b_1_206"/>
          <p:cNvGrpSpPr/>
          <p:nvPr/>
        </p:nvGrpSpPr>
        <p:grpSpPr>
          <a:xfrm>
            <a:off x="7069400" y="6357450"/>
            <a:ext cx="511278" cy="415466"/>
            <a:chOff x="3909580" y="1893759"/>
            <a:chExt cx="542700" cy="441000"/>
          </a:xfrm>
        </p:grpSpPr>
        <p:sp>
          <p:nvSpPr>
            <p:cNvPr id="463" name="Google Shape;463;g35d4006606b_1_20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35d4006606b_1_206"/>
            <p:cNvSpPr txBox="1"/>
            <p:nvPr/>
          </p:nvSpPr>
          <p:spPr>
            <a:xfrm>
              <a:off x="3909580" y="1893759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g35d4006606b_0_0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AI 어시스트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ASSIST-01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71" name="Google Shape;471;g35d4006606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g35d4006606b_0_0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473" name="Google Shape;473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5d4006606b_0_0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75" name="Google Shape;475;g35d4006606b_0_0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6" name="Google Shape;476;g35d4006606b_0_0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Tab Nav: 현재 있는 페이지(AI assist, Chat bot),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색 변경됨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사이드바 Button: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클릭 시, </a:t>
                      </a:r>
                      <a:r>
                        <a:rPr lang="en-US" sz="1200"/>
                        <a:t>히스토리 창 출력</a:t>
                      </a:r>
                      <a:r>
                        <a:rPr lang="en-US" sz="1200"/>
                        <a:t>(</a:t>
                      </a:r>
                      <a:r>
                        <a:rPr lang="en-US" sz="1200"/>
                        <a:t>SCR-AI ASSIST-02</a:t>
                      </a:r>
                      <a:r>
                        <a:rPr lang="en-US" sz="1200"/>
                        <a:t>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재 클릭 시, </a:t>
                      </a:r>
                      <a:r>
                        <a:rPr lang="en-US" sz="1200"/>
                        <a:t>히스토리 창 숨김</a:t>
                      </a:r>
                      <a:r>
                        <a:rPr lang="en-US" sz="1200"/>
                        <a:t>(SCR-AI ASSIST-01)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템플릿 작성 Area: </a:t>
                      </a:r>
                      <a:br>
                        <a:rPr lang="en-US" sz="1200"/>
                      </a:br>
                      <a:r>
                        <a:rPr lang="en-US" sz="1200"/>
                        <a:t>템플릿</a:t>
                      </a:r>
                      <a:r>
                        <a:rPr lang="en-US" sz="1200"/>
                        <a:t> 정보</a:t>
                      </a:r>
                      <a:r>
                        <a:rPr lang="en-US" sz="1200"/>
                        <a:t>(10가지, 필수 8가지) </a:t>
                      </a:r>
                      <a:r>
                        <a:rPr lang="en-US" sz="1200"/>
                        <a:t>작성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생성된 특허 명세서 초안 Area: </a:t>
                      </a:r>
                      <a:br>
                        <a:rPr lang="en-US" sz="1200"/>
                      </a:br>
                      <a:r>
                        <a:rPr lang="en-US" sz="1200"/>
                        <a:t>템플릿 </a:t>
                      </a:r>
                      <a:r>
                        <a:rPr lang="en-US" sz="1200"/>
                        <a:t>작성 목록 작성 후,</a:t>
                      </a:r>
                      <a:br>
                        <a:rPr lang="en-US" sz="1200"/>
                      </a:br>
                      <a:r>
                        <a:rPr lang="en-US" sz="1200"/>
                        <a:t>변환</a:t>
                      </a:r>
                      <a:r>
                        <a:rPr lang="en-US" sz="1200"/>
                        <a:t> 버튼 클릭 시, 보고서 초안 작성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변환 Button: 클릭 시, 템플릿 내용을 기반으로 특허 명세서 초안 생성(</a:t>
                      </a:r>
                      <a:r>
                        <a:rPr lang="en-US" sz="1200"/>
                        <a:t>SCR-AI ASSIST-04</a:t>
                      </a:r>
                      <a:r>
                        <a:rPr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저장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생성된 특허 명세서 초안 버전 저장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직접 수정 Button:</a:t>
                      </a:r>
                      <a:br>
                        <a:rPr lang="en-US" sz="1200"/>
                      </a:br>
                      <a:r>
                        <a:rPr lang="en-US" sz="1200"/>
                        <a:t>클릭 시, 직접 수정 가능(</a:t>
                      </a:r>
                      <a:r>
                        <a:rPr lang="en-US" sz="1200"/>
                        <a:t>SCR-AI ASSIST-06</a:t>
                      </a:r>
                      <a:r>
                        <a:rPr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AI 요청 Button: 클릭 시, </a:t>
                      </a:r>
                      <a:br>
                        <a:rPr lang="en-US" sz="1200"/>
                      </a:br>
                      <a:r>
                        <a:rPr lang="en-US" sz="1200"/>
                        <a:t>프롬프트로 AI 요청 수정 가능(</a:t>
                      </a:r>
                      <a:r>
                        <a:rPr lang="en-US" sz="1200"/>
                        <a:t>SCR-AI ASSIST-07</a:t>
                      </a:r>
                      <a:r>
                        <a:rPr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9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AI 평가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AI 평가 시작(</a:t>
                      </a:r>
                      <a:r>
                        <a:rPr lang="en-US" sz="1200"/>
                        <a:t>SCR-AI ASSIST-10</a:t>
                      </a:r>
                      <a:r>
                        <a:rPr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10</a:t>
                      </a:r>
                      <a:endParaRPr b="1" sz="1200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다운로드 Button: 클릭 시, </a:t>
                      </a:r>
                      <a:br>
                        <a:rPr lang="en-US" sz="1200"/>
                      </a:br>
                      <a:r>
                        <a:rPr lang="en-US" sz="1200"/>
                        <a:t>파일 다운로드 모달 생성(</a:t>
                      </a:r>
                      <a:r>
                        <a:rPr lang="en-US" sz="1200"/>
                        <a:t>SCR-AI ASSIST-05</a:t>
                      </a:r>
                      <a:r>
                        <a:rPr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77" name="Google Shape;477;g35d4006606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0" y="6126962"/>
            <a:ext cx="1367268" cy="59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g35d4006606b_0_0"/>
          <p:cNvGrpSpPr/>
          <p:nvPr/>
        </p:nvGrpSpPr>
        <p:grpSpPr>
          <a:xfrm>
            <a:off x="-1" y="6192650"/>
            <a:ext cx="511278" cy="415466"/>
            <a:chOff x="3912964" y="1893759"/>
            <a:chExt cx="542700" cy="441000"/>
          </a:xfrm>
        </p:grpSpPr>
        <p:sp>
          <p:nvSpPr>
            <p:cNvPr id="479" name="Google Shape;479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35d4006606b_0_0"/>
            <p:cNvSpPr txBox="1"/>
            <p:nvPr/>
          </p:nvSpPr>
          <p:spPr>
            <a:xfrm>
              <a:off x="3912964" y="1893759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10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1" name="Google Shape;481;g35d4006606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0" y="1023400"/>
            <a:ext cx="8128000" cy="461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g35d4006606b_0_0"/>
          <p:cNvGrpSpPr/>
          <p:nvPr/>
        </p:nvGrpSpPr>
        <p:grpSpPr>
          <a:xfrm>
            <a:off x="21169" y="1728013"/>
            <a:ext cx="369963" cy="415466"/>
            <a:chOff x="3986600" y="1893749"/>
            <a:chExt cx="392700" cy="441000"/>
          </a:xfrm>
        </p:grpSpPr>
        <p:sp>
          <p:nvSpPr>
            <p:cNvPr id="483" name="Google Shape;483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g35d4006606b_0_0"/>
          <p:cNvGrpSpPr/>
          <p:nvPr/>
        </p:nvGrpSpPr>
        <p:grpSpPr>
          <a:xfrm>
            <a:off x="1265783" y="1372818"/>
            <a:ext cx="369963" cy="415466"/>
            <a:chOff x="3986600" y="1893749"/>
            <a:chExt cx="392700" cy="441000"/>
          </a:xfrm>
        </p:grpSpPr>
        <p:sp>
          <p:nvSpPr>
            <p:cNvPr id="486" name="Google Shape;486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35d4006606b_0_0"/>
          <p:cNvGrpSpPr/>
          <p:nvPr/>
        </p:nvGrpSpPr>
        <p:grpSpPr>
          <a:xfrm>
            <a:off x="3573736" y="1013816"/>
            <a:ext cx="369963" cy="415466"/>
            <a:chOff x="3986600" y="1893749"/>
            <a:chExt cx="392700" cy="441000"/>
          </a:xfrm>
        </p:grpSpPr>
        <p:sp>
          <p:nvSpPr>
            <p:cNvPr id="489" name="Google Shape;489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g35d4006606b_0_0"/>
          <p:cNvGrpSpPr/>
          <p:nvPr/>
        </p:nvGrpSpPr>
        <p:grpSpPr>
          <a:xfrm>
            <a:off x="4402374" y="1728016"/>
            <a:ext cx="369963" cy="415466"/>
            <a:chOff x="3986600" y="1893749"/>
            <a:chExt cx="392700" cy="441000"/>
          </a:xfrm>
        </p:grpSpPr>
        <p:sp>
          <p:nvSpPr>
            <p:cNvPr id="492" name="Google Shape;492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g35d4006606b_0_0"/>
          <p:cNvGrpSpPr/>
          <p:nvPr/>
        </p:nvGrpSpPr>
        <p:grpSpPr>
          <a:xfrm>
            <a:off x="2097096" y="4809416"/>
            <a:ext cx="369963" cy="415466"/>
            <a:chOff x="3986600" y="1893749"/>
            <a:chExt cx="392700" cy="441000"/>
          </a:xfrm>
        </p:grpSpPr>
        <p:sp>
          <p:nvSpPr>
            <p:cNvPr id="495" name="Google Shape;495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g35d4006606b_0_0"/>
          <p:cNvGrpSpPr/>
          <p:nvPr/>
        </p:nvGrpSpPr>
        <p:grpSpPr>
          <a:xfrm>
            <a:off x="4407035" y="4799574"/>
            <a:ext cx="369963" cy="415466"/>
            <a:chOff x="3986600" y="1893749"/>
            <a:chExt cx="392700" cy="441000"/>
          </a:xfrm>
        </p:grpSpPr>
        <p:sp>
          <p:nvSpPr>
            <p:cNvPr id="498" name="Google Shape;498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6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g35d4006606b_0_0"/>
          <p:cNvGrpSpPr/>
          <p:nvPr/>
        </p:nvGrpSpPr>
        <p:grpSpPr>
          <a:xfrm>
            <a:off x="5541840" y="4789855"/>
            <a:ext cx="369963" cy="415466"/>
            <a:chOff x="3986600" y="1893749"/>
            <a:chExt cx="392700" cy="441000"/>
          </a:xfrm>
        </p:grpSpPr>
        <p:sp>
          <p:nvSpPr>
            <p:cNvPr id="501" name="Google Shape;501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7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g35d4006606b_0_0"/>
          <p:cNvGrpSpPr/>
          <p:nvPr/>
        </p:nvGrpSpPr>
        <p:grpSpPr>
          <a:xfrm>
            <a:off x="6219338" y="4789855"/>
            <a:ext cx="369963" cy="415466"/>
            <a:chOff x="3986600" y="1893749"/>
            <a:chExt cx="392700" cy="441000"/>
          </a:xfrm>
        </p:grpSpPr>
        <p:sp>
          <p:nvSpPr>
            <p:cNvPr id="504" name="Google Shape;504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8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g35d4006606b_0_0"/>
          <p:cNvGrpSpPr/>
          <p:nvPr/>
        </p:nvGrpSpPr>
        <p:grpSpPr>
          <a:xfrm>
            <a:off x="6785338" y="4789855"/>
            <a:ext cx="369963" cy="415466"/>
            <a:chOff x="3986600" y="1893749"/>
            <a:chExt cx="392700" cy="441000"/>
          </a:xfrm>
        </p:grpSpPr>
        <p:sp>
          <p:nvSpPr>
            <p:cNvPr id="507" name="Google Shape;507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5d4006606b_0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9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g35d4006606b_0_0"/>
          <p:cNvGrpSpPr/>
          <p:nvPr/>
        </p:nvGrpSpPr>
        <p:grpSpPr>
          <a:xfrm>
            <a:off x="7372749" y="4789864"/>
            <a:ext cx="511278" cy="415466"/>
            <a:chOff x="3912964" y="1893759"/>
            <a:chExt cx="542700" cy="441000"/>
          </a:xfrm>
        </p:grpSpPr>
        <p:sp>
          <p:nvSpPr>
            <p:cNvPr id="510" name="Google Shape;510;g35d4006606b_0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35d4006606b_0_0"/>
            <p:cNvSpPr txBox="1"/>
            <p:nvPr/>
          </p:nvSpPr>
          <p:spPr>
            <a:xfrm>
              <a:off x="3912964" y="1893759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10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" name="Google Shape;512;g35d4006606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9302" y="1112000"/>
            <a:ext cx="7340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" name="Google Shape;518;g35d4006606b_0_40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사이드바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ASSIST-02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19" name="Google Shape;519;g35d4006606b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g35d4006606b_0_40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521" name="Google Shape;521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35d4006606b_0_40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23" name="Google Shape;523;g35d4006606b_0_40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4" name="Google Shape;524;g35d4006606b_0_40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사이드바 Button: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클릭 시, 히스토리 창 출력(SCR-AI ASSIST-02)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재 클릭 시, 히스토리 창 숨김(SCR-AI ASSIST-01)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My History Area: </a:t>
                      </a:r>
                      <a:r>
                        <a:rPr lang="en-US" sz="1200"/>
                        <a:t>저장된 내</a:t>
                      </a:r>
                      <a:r>
                        <a:rPr lang="en-US" sz="1200"/>
                        <a:t> 히스토리 출력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수정, 삭제 Button: History 이름 수정 및 </a:t>
                      </a:r>
                      <a:r>
                        <a:rPr lang="en-US" sz="1200"/>
                        <a:t>해당</a:t>
                      </a:r>
                      <a:r>
                        <a:rPr lang="en-US" sz="1200"/>
                        <a:t> History </a:t>
                      </a:r>
                      <a:r>
                        <a:rPr lang="en-US" sz="1200"/>
                        <a:t>명세서 초안</a:t>
                      </a:r>
                      <a:r>
                        <a:rPr lang="en-US" sz="1200"/>
                        <a:t> 삭제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요소 토글 Button:</a:t>
                      </a:r>
                      <a:br>
                        <a:rPr lang="en-US" sz="1200"/>
                      </a:br>
                      <a:r>
                        <a:rPr lang="en-US" sz="1200"/>
                        <a:t>클릭 시, 요소 토글 출력</a:t>
                      </a:r>
                      <a:br>
                        <a:rPr lang="en-US" sz="1200"/>
                      </a:br>
                      <a:r>
                        <a:rPr lang="en-US" sz="1200"/>
                        <a:t>재 클릭 시, 요소 토글 숨김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My Team History Area: 팀원들이 작성한 히스토리 확인(수정 및 삭제 불가)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My Team History reload: 팀원들이 작성한 히스토리 My Team History에 재반영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New Template Button: Template 및 History 생성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29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히스토리 삭제 모달: 히스토리 삭제 시, 삭제하시겠습니까 모달창</a:t>
                      </a:r>
                      <a:endParaRPr sz="1200">
                        <a:solidFill>
                          <a:srgbClr val="999999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11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25" name="Google Shape;525;g35d4006606b_0_40"/>
          <p:cNvGrpSpPr/>
          <p:nvPr/>
        </p:nvGrpSpPr>
        <p:grpSpPr>
          <a:xfrm>
            <a:off x="43561" y="6149731"/>
            <a:ext cx="369963" cy="415466"/>
            <a:chOff x="3986600" y="1893749"/>
            <a:chExt cx="392700" cy="441000"/>
          </a:xfrm>
        </p:grpSpPr>
        <p:sp>
          <p:nvSpPr>
            <p:cNvPr id="526" name="Google Shape;526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8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8" name="Google Shape;528;g35d4006606b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50" y="6089900"/>
            <a:ext cx="2451250" cy="6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35d4006606b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0" y="1036300"/>
            <a:ext cx="8119731" cy="4567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g35d4006606b_0_40"/>
          <p:cNvGrpSpPr/>
          <p:nvPr/>
        </p:nvGrpSpPr>
        <p:grpSpPr>
          <a:xfrm>
            <a:off x="1038638" y="1036291"/>
            <a:ext cx="369963" cy="415466"/>
            <a:chOff x="3986600" y="1893749"/>
            <a:chExt cx="392700" cy="441000"/>
          </a:xfrm>
        </p:grpSpPr>
        <p:sp>
          <p:nvSpPr>
            <p:cNvPr id="531" name="Google Shape;531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g35d4006606b_0_40"/>
          <p:cNvGrpSpPr/>
          <p:nvPr/>
        </p:nvGrpSpPr>
        <p:grpSpPr>
          <a:xfrm>
            <a:off x="738064" y="1254016"/>
            <a:ext cx="369963" cy="415466"/>
            <a:chOff x="3986600" y="1893749"/>
            <a:chExt cx="392700" cy="441000"/>
          </a:xfrm>
        </p:grpSpPr>
        <p:sp>
          <p:nvSpPr>
            <p:cNvPr id="534" name="Google Shape;534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g35d4006606b_0_40"/>
          <p:cNvGrpSpPr/>
          <p:nvPr/>
        </p:nvGrpSpPr>
        <p:grpSpPr>
          <a:xfrm>
            <a:off x="1038211" y="2891927"/>
            <a:ext cx="369963" cy="415466"/>
            <a:chOff x="3986600" y="1893749"/>
            <a:chExt cx="392700" cy="441000"/>
          </a:xfrm>
        </p:grpSpPr>
        <p:sp>
          <p:nvSpPr>
            <p:cNvPr id="537" name="Google Shape;537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g35d4006606b_0_40"/>
          <p:cNvGrpSpPr/>
          <p:nvPr/>
        </p:nvGrpSpPr>
        <p:grpSpPr>
          <a:xfrm>
            <a:off x="2075543" y="1753583"/>
            <a:ext cx="369963" cy="415466"/>
            <a:chOff x="3986600" y="1893749"/>
            <a:chExt cx="392700" cy="441000"/>
          </a:xfrm>
        </p:grpSpPr>
        <p:sp>
          <p:nvSpPr>
            <p:cNvPr id="540" name="Google Shape;540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g35d4006606b_0_40"/>
          <p:cNvGrpSpPr/>
          <p:nvPr/>
        </p:nvGrpSpPr>
        <p:grpSpPr>
          <a:xfrm>
            <a:off x="2080706" y="2344418"/>
            <a:ext cx="369963" cy="415466"/>
            <a:chOff x="3986600" y="1893749"/>
            <a:chExt cx="392700" cy="441000"/>
          </a:xfrm>
        </p:grpSpPr>
        <p:sp>
          <p:nvSpPr>
            <p:cNvPr id="543" name="Google Shape;543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5" name="Google Shape;545;g35d4006606b_0_40"/>
          <p:cNvCxnSpPr/>
          <p:nvPr/>
        </p:nvCxnSpPr>
        <p:spPr>
          <a:xfrm rot="10800000">
            <a:off x="1581773" y="1711216"/>
            <a:ext cx="595800" cy="25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g35d4006606b_0_40"/>
          <p:cNvCxnSpPr/>
          <p:nvPr/>
        </p:nvCxnSpPr>
        <p:spPr>
          <a:xfrm rot="10800000">
            <a:off x="1581773" y="2344416"/>
            <a:ext cx="595800" cy="25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7" name="Google Shape;547;g35d4006606b_0_40"/>
          <p:cNvGrpSpPr/>
          <p:nvPr/>
        </p:nvGrpSpPr>
        <p:grpSpPr>
          <a:xfrm>
            <a:off x="108504" y="4894841"/>
            <a:ext cx="369963" cy="415466"/>
            <a:chOff x="3986600" y="1893749"/>
            <a:chExt cx="392700" cy="441000"/>
          </a:xfrm>
        </p:grpSpPr>
        <p:sp>
          <p:nvSpPr>
            <p:cNvPr id="548" name="Google Shape;548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7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g35d4006606b_0_40"/>
          <p:cNvGrpSpPr/>
          <p:nvPr/>
        </p:nvGrpSpPr>
        <p:grpSpPr>
          <a:xfrm>
            <a:off x="2080711" y="3307402"/>
            <a:ext cx="369963" cy="415466"/>
            <a:chOff x="3986600" y="1893749"/>
            <a:chExt cx="392700" cy="441000"/>
          </a:xfrm>
        </p:grpSpPr>
        <p:sp>
          <p:nvSpPr>
            <p:cNvPr id="551" name="Google Shape;551;g35d4006606b_0_4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5d4006606b_0_4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6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3" name="Google Shape;553;g35d4006606b_0_40"/>
          <p:cNvCxnSpPr/>
          <p:nvPr/>
        </p:nvCxnSpPr>
        <p:spPr>
          <a:xfrm rot="10800000">
            <a:off x="1581786" y="3303891"/>
            <a:ext cx="595800" cy="25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g35d4006606b_0_66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ASSIST-03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60" name="Google Shape;560;g35d4006606b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g35d4006606b_0_66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562" name="Google Shape;562;g35d4006606b_0_6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5d4006606b_0_66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64" name="Google Shape;564;g35d4006606b_0_66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5" name="Google Shape;565;g35d4006606b_0_66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보고서 초안 Output</a:t>
                      </a:r>
                      <a:r>
                        <a:rPr lang="en-US" sz="1200"/>
                        <a:t>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템플릿에 작성된 내용을 토대로 초안 내용 생성 및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저장 Button: 생성된 보고서 초안 내용 저장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66" name="Google Shape;566;g35d4006606b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" y="1038676"/>
            <a:ext cx="8110612" cy="4562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g35d4006606b_0_66"/>
          <p:cNvGrpSpPr/>
          <p:nvPr/>
        </p:nvGrpSpPr>
        <p:grpSpPr>
          <a:xfrm>
            <a:off x="5362536" y="1162566"/>
            <a:ext cx="369963" cy="415466"/>
            <a:chOff x="3986600" y="1893749"/>
            <a:chExt cx="392700" cy="441000"/>
          </a:xfrm>
        </p:grpSpPr>
        <p:sp>
          <p:nvSpPr>
            <p:cNvPr id="568" name="Google Shape;568;g35d4006606b_0_6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35d4006606b_0_6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g35d4006606b_0_66"/>
          <p:cNvGrpSpPr/>
          <p:nvPr/>
        </p:nvGrpSpPr>
        <p:grpSpPr>
          <a:xfrm>
            <a:off x="4452140" y="4814137"/>
            <a:ext cx="369963" cy="415466"/>
            <a:chOff x="3986600" y="1893749"/>
            <a:chExt cx="392700" cy="441000"/>
          </a:xfrm>
        </p:grpSpPr>
        <p:sp>
          <p:nvSpPr>
            <p:cNvPr id="571" name="Google Shape;571;g35d4006606b_0_6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35d4006606b_0_66"/>
            <p:cNvSpPr txBox="1"/>
            <p:nvPr/>
          </p:nvSpPr>
          <p:spPr>
            <a:xfrm>
              <a:off x="4031428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g35d4006606b_0_408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-다운로드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ASSIST-04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79" name="Google Shape;579;g35d4006606b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g35d4006606b_0_408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581" name="Google Shape;581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5d4006606b_0_408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83" name="Google Shape;583;g35d4006606b_0_408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Google Shape;584;g35d4006606b_0_408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파일 다운로드 모달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x</a:t>
                      </a:r>
                      <a:r>
                        <a:rPr lang="en-US" sz="1200"/>
                        <a:t> Button: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클릭 시, 파일 다운로드 모달 창 닫기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File Type Radio Box: 저장 파일 docx, pdf, hwp 하나 클릭하여 선택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취소 Button: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클릭 시, 파일 다운로드 모달 창 닫기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저장 Button: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클릭 시, 선택한 File Type으로 문서 저장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저장 Button: 클릭 시, 파일 다운로드 모달 창 생성</a:t>
                      </a:r>
                      <a:endParaRPr sz="1200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85" name="Google Shape;585;g35d4006606b_0_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3" y="6099593"/>
            <a:ext cx="1439100" cy="63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g35d4006606b_0_408"/>
          <p:cNvGrpSpPr/>
          <p:nvPr/>
        </p:nvGrpSpPr>
        <p:grpSpPr>
          <a:xfrm>
            <a:off x="141321" y="6211665"/>
            <a:ext cx="369963" cy="415466"/>
            <a:chOff x="3986600" y="1893749"/>
            <a:chExt cx="392700" cy="441000"/>
          </a:xfrm>
        </p:grpSpPr>
        <p:sp>
          <p:nvSpPr>
            <p:cNvPr id="587" name="Google Shape;587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9" name="Google Shape;589;g35d4006606b_0_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0" y="1009075"/>
            <a:ext cx="8128000" cy="4635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g35d4006606b_0_408"/>
          <p:cNvGrpSpPr/>
          <p:nvPr/>
        </p:nvGrpSpPr>
        <p:grpSpPr>
          <a:xfrm>
            <a:off x="7483905" y="4835440"/>
            <a:ext cx="369963" cy="415466"/>
            <a:chOff x="3986600" y="1893749"/>
            <a:chExt cx="392700" cy="441000"/>
          </a:xfrm>
        </p:grpSpPr>
        <p:sp>
          <p:nvSpPr>
            <p:cNvPr id="591" name="Google Shape;591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6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g35d4006606b_0_408"/>
          <p:cNvGrpSpPr/>
          <p:nvPr/>
        </p:nvGrpSpPr>
        <p:grpSpPr>
          <a:xfrm>
            <a:off x="2759733" y="2479975"/>
            <a:ext cx="369963" cy="415466"/>
            <a:chOff x="3986600" y="1893749"/>
            <a:chExt cx="392700" cy="441000"/>
          </a:xfrm>
        </p:grpSpPr>
        <p:sp>
          <p:nvSpPr>
            <p:cNvPr id="594" name="Google Shape;594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g35d4006606b_0_408"/>
          <p:cNvGrpSpPr/>
          <p:nvPr/>
        </p:nvGrpSpPr>
        <p:grpSpPr>
          <a:xfrm>
            <a:off x="2862736" y="3114256"/>
            <a:ext cx="369963" cy="415466"/>
            <a:chOff x="3986600" y="1893749"/>
            <a:chExt cx="392700" cy="441000"/>
          </a:xfrm>
        </p:grpSpPr>
        <p:sp>
          <p:nvSpPr>
            <p:cNvPr id="597" name="Google Shape;597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g35d4006606b_0_408"/>
          <p:cNvGrpSpPr/>
          <p:nvPr/>
        </p:nvGrpSpPr>
        <p:grpSpPr>
          <a:xfrm>
            <a:off x="4471279" y="3702027"/>
            <a:ext cx="369963" cy="415466"/>
            <a:chOff x="3986600" y="1893749"/>
            <a:chExt cx="392700" cy="441000"/>
          </a:xfrm>
        </p:grpSpPr>
        <p:sp>
          <p:nvSpPr>
            <p:cNvPr id="600" name="Google Shape;600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g35d4006606b_0_408"/>
          <p:cNvGrpSpPr/>
          <p:nvPr/>
        </p:nvGrpSpPr>
        <p:grpSpPr>
          <a:xfrm>
            <a:off x="4853818" y="3702027"/>
            <a:ext cx="369963" cy="415466"/>
            <a:chOff x="3986600" y="1893749"/>
            <a:chExt cx="392700" cy="441000"/>
          </a:xfrm>
        </p:grpSpPr>
        <p:sp>
          <p:nvSpPr>
            <p:cNvPr id="603" name="Google Shape;603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g35d4006606b_0_408"/>
          <p:cNvGrpSpPr/>
          <p:nvPr/>
        </p:nvGrpSpPr>
        <p:grpSpPr>
          <a:xfrm>
            <a:off x="5254494" y="2646917"/>
            <a:ext cx="369963" cy="415466"/>
            <a:chOff x="3986600" y="1893749"/>
            <a:chExt cx="392700" cy="441000"/>
          </a:xfrm>
        </p:grpSpPr>
        <p:sp>
          <p:nvSpPr>
            <p:cNvPr id="606" name="Google Shape;606;g35d4006606b_0_40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35d4006606b_0_40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3" name="Google Shape;613;g35d4006606b_0_295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-직접 수정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ASSIST-05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14" name="Google Shape;614;g35d4006606b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g35d4006606b_0_295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616" name="Google Shape;616;g35d4006606b_0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35d4006606b_0_295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18" name="Google Shape;618;g35d4006606b_0_295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9" name="Google Shape;619;g35d4006606b_0_295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직접 수정 Button: 클릭 시, 생성된 보고서 초안 직접 수정 활성화</a:t>
                      </a:r>
                      <a:endParaRPr sz="1200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생성된 보고서 초안 Input: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수정할 Section을 선택 후, 내용 수정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취소 Button: 클릭 시, 생성된 보고서 초안 내용 그대로 적용(SCR-AI ASSIST-04</a:t>
                      </a:r>
                      <a:r>
                        <a:rPr b="1" lang="en-US" sz="1200"/>
                        <a:t>)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수정 Button: 클릭 시, 수정한 내용 반영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20" name="Google Shape;620;g35d4006606b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" y="1027528"/>
            <a:ext cx="8125030" cy="457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g35d4006606b_0_295"/>
          <p:cNvGrpSpPr/>
          <p:nvPr/>
        </p:nvGrpSpPr>
        <p:grpSpPr>
          <a:xfrm>
            <a:off x="6306139" y="4407201"/>
            <a:ext cx="369963" cy="415466"/>
            <a:chOff x="3986600" y="1893749"/>
            <a:chExt cx="392700" cy="441000"/>
          </a:xfrm>
        </p:grpSpPr>
        <p:sp>
          <p:nvSpPr>
            <p:cNvPr id="622" name="Google Shape;622;g35d4006606b_0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5d4006606b_0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5d4006606b_0_295"/>
          <p:cNvGrpSpPr/>
          <p:nvPr/>
        </p:nvGrpSpPr>
        <p:grpSpPr>
          <a:xfrm>
            <a:off x="6983064" y="4405754"/>
            <a:ext cx="369963" cy="415466"/>
            <a:chOff x="3986600" y="1893749"/>
            <a:chExt cx="392700" cy="441000"/>
          </a:xfrm>
        </p:grpSpPr>
        <p:sp>
          <p:nvSpPr>
            <p:cNvPr id="625" name="Google Shape;625;g35d4006606b_0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35d4006606b_0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g35d4006606b_0_295"/>
          <p:cNvGrpSpPr/>
          <p:nvPr/>
        </p:nvGrpSpPr>
        <p:grpSpPr>
          <a:xfrm>
            <a:off x="7490253" y="4405754"/>
            <a:ext cx="369963" cy="415466"/>
            <a:chOff x="3986600" y="1893749"/>
            <a:chExt cx="392700" cy="441000"/>
          </a:xfrm>
        </p:grpSpPr>
        <p:sp>
          <p:nvSpPr>
            <p:cNvPr id="628" name="Google Shape;628;g35d4006606b_0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5d4006606b_0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g35d4006606b_0_295"/>
          <p:cNvGrpSpPr/>
          <p:nvPr/>
        </p:nvGrpSpPr>
        <p:grpSpPr>
          <a:xfrm>
            <a:off x="5622692" y="4772629"/>
            <a:ext cx="369963" cy="415466"/>
            <a:chOff x="3986600" y="1893749"/>
            <a:chExt cx="392700" cy="441000"/>
          </a:xfrm>
        </p:grpSpPr>
        <p:sp>
          <p:nvSpPr>
            <p:cNvPr id="631" name="Google Shape;631;g35d4006606b_0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5d4006606b_0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g35d4006606b_0_352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-AI 요청 01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39" name="Google Shape;639;g35d4006606b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g35d4006606b_0_352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641" name="Google Shape;641;g35d4006606b_0_35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5d4006606b_0_352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43" name="Google Shape;643;g35d4006606b_0_352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직접 수정은 그대로 두고, 이미지 놔두고 글자 색상만 바꾸기</a:t>
                      </a:r>
                      <a:endParaRPr sz="1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버튼이랑 페이지 타이틀(한글로)만 바꾸기</a:t>
                      </a:r>
                      <a:endParaRPr sz="1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비활성 일때, 경계선으로     활성 일때, 색상 채우기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4" name="Google Shape;644;g35d4006606b_0_352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AI Button</a:t>
                      </a:r>
                      <a:r>
                        <a:rPr lang="en-US" sz="1200"/>
                        <a:t>: AI </a:t>
                      </a:r>
                      <a:r>
                        <a:rPr lang="en-US" sz="1200"/>
                        <a:t>수정</a:t>
                      </a:r>
                      <a:r>
                        <a:rPr lang="en-US" sz="1200"/>
                        <a:t> </a:t>
                      </a:r>
                      <a:r>
                        <a:rPr lang="en-US" sz="1200"/>
                        <a:t>요청 활성화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AI Input: 수정할 내용 입력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전송 Button: 클릭 시, 입력된 요청을 반영하여 AI 수정 후, 내용 출력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45" name="Google Shape;645;g35d4006606b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" y="1211875"/>
            <a:ext cx="8128000" cy="4427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g35d4006606b_0_352"/>
          <p:cNvGrpSpPr/>
          <p:nvPr/>
        </p:nvGrpSpPr>
        <p:grpSpPr>
          <a:xfrm>
            <a:off x="6181032" y="4841069"/>
            <a:ext cx="369963" cy="415466"/>
            <a:chOff x="3986600" y="1893749"/>
            <a:chExt cx="392700" cy="441000"/>
          </a:xfrm>
        </p:grpSpPr>
        <p:sp>
          <p:nvSpPr>
            <p:cNvPr id="647" name="Google Shape;647;g35d4006606b_0_35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5d4006606b_0_35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g35d4006606b_0_352"/>
          <p:cNvGrpSpPr/>
          <p:nvPr/>
        </p:nvGrpSpPr>
        <p:grpSpPr>
          <a:xfrm>
            <a:off x="4281089" y="4549333"/>
            <a:ext cx="369963" cy="415466"/>
            <a:chOff x="3986600" y="1893749"/>
            <a:chExt cx="392700" cy="441000"/>
          </a:xfrm>
        </p:grpSpPr>
        <p:sp>
          <p:nvSpPr>
            <p:cNvPr id="650" name="Google Shape;650;g35d4006606b_0_35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5d4006606b_0_35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g35d4006606b_0_352"/>
          <p:cNvGrpSpPr/>
          <p:nvPr/>
        </p:nvGrpSpPr>
        <p:grpSpPr>
          <a:xfrm>
            <a:off x="7472083" y="4523921"/>
            <a:ext cx="369963" cy="415466"/>
            <a:chOff x="3986600" y="1893749"/>
            <a:chExt cx="392700" cy="441000"/>
          </a:xfrm>
        </p:grpSpPr>
        <p:sp>
          <p:nvSpPr>
            <p:cNvPr id="653" name="Google Shape;653;g35d4006606b_0_35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35d4006606b_0_35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5d14c97f09_3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343"/>
            <a:ext cx="8024601" cy="45389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" name="Google Shape;127;g35d14c97f09_3_61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8" name="Google Shape;128;g35d14c97f09_3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g35d14c97f09_3_61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130" name="Google Shape;130;g35d14c97f09_3_6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35d14c97f09_3_61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2" name="Google Shape;132;g35d14c97f09_3_61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Google Shape;133;g35d14c97f09_3_61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서비스 소개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4" name="Google Shape;134;g35d14c97f09_3_61"/>
          <p:cNvGrpSpPr/>
          <p:nvPr/>
        </p:nvGrpSpPr>
        <p:grpSpPr>
          <a:xfrm>
            <a:off x="232061" y="1162566"/>
            <a:ext cx="369963" cy="415466"/>
            <a:chOff x="3986600" y="1893749"/>
            <a:chExt cx="392700" cy="441000"/>
          </a:xfrm>
        </p:grpSpPr>
        <p:sp>
          <p:nvSpPr>
            <p:cNvPr id="135" name="Google Shape;135;g35d14c97f09_3_6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35d14c97f09_3_6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0" name="Google Shape;660;g35d4006606b_0_387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-AI 요청 02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ASSIST-07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61" name="Google Shape;661;g35d4006606b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g35d4006606b_0_387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663" name="Google Shape;663;g35d4006606b_0_3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5d4006606b_0_387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65" name="Google Shape;665;g35d4006606b_0_387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6" name="Google Shape;666;g35d4006606b_0_387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재작성된 보고서 초안 Output</a:t>
                      </a:r>
                      <a:r>
                        <a:rPr lang="en-US" sz="1200"/>
                        <a:t>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요청받은 내용을 AI 수정 후, 내용 출력 부분 표시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취소</a:t>
                      </a:r>
                      <a:r>
                        <a:rPr lang="en-US" sz="1200"/>
                        <a:t> Button: 클릭 시, Draft Report(SCR-AI ASSIST-04) 페이지로 이동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적용</a:t>
                      </a:r>
                      <a:r>
                        <a:rPr lang="en-US" sz="1200"/>
                        <a:t> Button: </a:t>
                      </a:r>
                      <a:r>
                        <a:rPr lang="en-US" sz="1200"/>
                        <a:t>클릭 시, Draft Report(SCR-AI ASSIST-04) 페이지에 수정된 내용 반영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67" name="Google Shape;667;g35d4006606b_0_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0" y="1205900"/>
            <a:ext cx="8128000" cy="443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g35d4006606b_0_387"/>
          <p:cNvGrpSpPr/>
          <p:nvPr/>
        </p:nvGrpSpPr>
        <p:grpSpPr>
          <a:xfrm>
            <a:off x="5028005" y="2825782"/>
            <a:ext cx="369963" cy="415466"/>
            <a:chOff x="3986600" y="1893749"/>
            <a:chExt cx="392700" cy="441000"/>
          </a:xfrm>
        </p:grpSpPr>
        <p:sp>
          <p:nvSpPr>
            <p:cNvPr id="669" name="Google Shape;669;g35d4006606b_0_3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5d4006606b_0_387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g35d4006606b_0_387"/>
          <p:cNvGrpSpPr/>
          <p:nvPr/>
        </p:nvGrpSpPr>
        <p:grpSpPr>
          <a:xfrm>
            <a:off x="6918014" y="4560012"/>
            <a:ext cx="369963" cy="415466"/>
            <a:chOff x="3986600" y="1893749"/>
            <a:chExt cx="392700" cy="441000"/>
          </a:xfrm>
        </p:grpSpPr>
        <p:sp>
          <p:nvSpPr>
            <p:cNvPr id="672" name="Google Shape;672;g35d4006606b_0_3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35d4006606b_0_387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g35d4006606b_0_387"/>
          <p:cNvGrpSpPr/>
          <p:nvPr/>
        </p:nvGrpSpPr>
        <p:grpSpPr>
          <a:xfrm>
            <a:off x="7401898" y="4549989"/>
            <a:ext cx="369963" cy="415466"/>
            <a:chOff x="3986600" y="1893749"/>
            <a:chExt cx="392700" cy="441000"/>
          </a:xfrm>
        </p:grpSpPr>
        <p:sp>
          <p:nvSpPr>
            <p:cNvPr id="675" name="Google Shape;675;g35d4006606b_0_387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5d4006606b_0_387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Google Shape;682;g35d4006606b_0_478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86175"/>
                <a:gridCol w="945825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-AI 평가 01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ASSIST-08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83" name="Google Shape;683;g35d4006606b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g35d4006606b_0_478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685" name="Google Shape;685;g35d4006606b_0_47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35d4006606b_0_478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87" name="Google Shape;687;g35d4006606b_0_478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8" name="Google Shape;688;g35d4006606b_0_478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AI 평가 Button</a:t>
                      </a:r>
                      <a:r>
                        <a:rPr lang="en-US" sz="1200"/>
                        <a:t>: </a:t>
                      </a:r>
                      <a:r>
                        <a:rPr lang="en-US" sz="1200"/>
                        <a:t>생성된 특허 명세서 초안 평가 진행(</a:t>
                      </a:r>
                      <a:r>
                        <a:rPr lang="en-US" sz="1200"/>
                        <a:t>SCR-AI ASSIST-10</a:t>
                      </a:r>
                      <a:r>
                        <a:rPr lang="en-US" sz="1200"/>
                        <a:t>)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89" name="Google Shape;689;g35d4006606b_0_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0" y="1254025"/>
            <a:ext cx="8128000" cy="4326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g35d4006606b_0_478"/>
          <p:cNvGrpSpPr/>
          <p:nvPr/>
        </p:nvGrpSpPr>
        <p:grpSpPr>
          <a:xfrm>
            <a:off x="6872855" y="4821025"/>
            <a:ext cx="369963" cy="415466"/>
            <a:chOff x="3986600" y="1893749"/>
            <a:chExt cx="392700" cy="441000"/>
          </a:xfrm>
        </p:grpSpPr>
        <p:sp>
          <p:nvSpPr>
            <p:cNvPr id="691" name="Google Shape;691;g35d4006606b_0_47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35d4006606b_0_47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8" name="Google Shape;698;g35d4006606b_0_79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84025"/>
                <a:gridCol w="947975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-AI 평가 02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ASSIST-09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99" name="Google Shape;699;g35d4006606b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g35d4006606b_0_79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701" name="Google Shape;701;g35d4006606b_0_7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5d4006606b_0_79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03" name="Google Shape;703;g35d4006606b_0_79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4" name="Google Shape;704;g35d4006606b_0_79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생성된 보고서 Output: 생성된 초안 보고서 내용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평가 Output: 생성된 보고서 초안 내용에 대한 신규성, 진보성, 산업성 및 종합 평가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취소 Button: Draft Report(SCR-AI ASSIST-04) 페이지로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추천 Button: 생성된 보고서 초안 내용을 추천에 맞게 재수정 후 출력(SCR-AI ASSIST-11)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05" name="Google Shape;705;g35d4006606b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0" y="1239175"/>
            <a:ext cx="8128000" cy="437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g35d4006606b_0_79"/>
          <p:cNvGrpSpPr/>
          <p:nvPr/>
        </p:nvGrpSpPr>
        <p:grpSpPr>
          <a:xfrm>
            <a:off x="5237416" y="1209797"/>
            <a:ext cx="369963" cy="415466"/>
            <a:chOff x="3986600" y="1893749"/>
            <a:chExt cx="392700" cy="441000"/>
          </a:xfrm>
        </p:grpSpPr>
        <p:sp>
          <p:nvSpPr>
            <p:cNvPr id="707" name="Google Shape;707;g35d4006606b_0_7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5d4006606b_0_7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9" name="Google Shape;709;g35d4006606b_0_79"/>
          <p:cNvGrpSpPr/>
          <p:nvPr/>
        </p:nvGrpSpPr>
        <p:grpSpPr>
          <a:xfrm>
            <a:off x="7500058" y="4519247"/>
            <a:ext cx="369963" cy="415466"/>
            <a:chOff x="3986600" y="1893749"/>
            <a:chExt cx="392700" cy="441000"/>
          </a:xfrm>
        </p:grpSpPr>
        <p:sp>
          <p:nvSpPr>
            <p:cNvPr id="710" name="Google Shape;710;g35d4006606b_0_7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35d4006606b_0_7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g35d4006606b_0_79"/>
          <p:cNvGrpSpPr/>
          <p:nvPr/>
        </p:nvGrpSpPr>
        <p:grpSpPr>
          <a:xfrm>
            <a:off x="6991558" y="4519247"/>
            <a:ext cx="369963" cy="415466"/>
            <a:chOff x="3986600" y="1893749"/>
            <a:chExt cx="392700" cy="441000"/>
          </a:xfrm>
        </p:grpSpPr>
        <p:sp>
          <p:nvSpPr>
            <p:cNvPr id="713" name="Google Shape;713;g35d4006606b_0_7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35d4006606b_0_7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35d4006606b_0_79"/>
          <p:cNvGrpSpPr/>
          <p:nvPr/>
        </p:nvGrpSpPr>
        <p:grpSpPr>
          <a:xfrm>
            <a:off x="1623219" y="1209797"/>
            <a:ext cx="369963" cy="415466"/>
            <a:chOff x="3986600" y="1893749"/>
            <a:chExt cx="392700" cy="441000"/>
          </a:xfrm>
        </p:grpSpPr>
        <p:sp>
          <p:nvSpPr>
            <p:cNvPr id="716" name="Google Shape;716;g35d4006606b_0_7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35d4006606b_0_79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g35d4006606b_0_221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84025"/>
                <a:gridCol w="947975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-추천 01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ASSIST-10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24" name="Google Shape;724;g35d4006606b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g35d4006606b_0_221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726" name="Google Shape;726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5d4006606b_0_221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28" name="Google Shape;728;g35d4006606b_0_221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g35d4006606b_0_221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생성된 보고서 output: 생성된 초안 보고서 내용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추천</a:t>
                      </a:r>
                      <a:r>
                        <a:rPr lang="en-US" sz="1200"/>
                        <a:t> Output: </a:t>
                      </a:r>
                      <a:r>
                        <a:rPr lang="en-US" sz="1200"/>
                        <a:t>평가된 내용을 토대로</a:t>
                      </a:r>
                      <a:r>
                        <a:rPr lang="en-US" sz="1200"/>
                        <a:t> 보고서 초안 </a:t>
                      </a:r>
                      <a:r>
                        <a:rPr lang="en-US" sz="1200"/>
                        <a:t>형식에 맞게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취소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평가 페이지(</a:t>
                      </a:r>
                      <a:r>
                        <a:rPr lang="en-US" sz="1200"/>
                        <a:t>SCR-AI ASSIST-10)로 이동</a:t>
                      </a:r>
                      <a:endParaRPr sz="1200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재추천</a:t>
                      </a:r>
                      <a:r>
                        <a:rPr lang="en-US" sz="1200"/>
                        <a:t> Button: 클릭 시, 평가 받은 내용 재추천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반영</a:t>
                      </a:r>
                      <a:r>
                        <a:rPr lang="en-US" sz="1200"/>
                        <a:t> Button: 클릭 시, 내용 반영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30" name="Google Shape;730;g35d4006606b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" y="1215100"/>
            <a:ext cx="8128000" cy="44039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g35d4006606b_0_221"/>
          <p:cNvGrpSpPr/>
          <p:nvPr/>
        </p:nvGrpSpPr>
        <p:grpSpPr>
          <a:xfrm>
            <a:off x="5406774" y="1367258"/>
            <a:ext cx="369963" cy="415466"/>
            <a:chOff x="3986600" y="1893749"/>
            <a:chExt cx="392700" cy="441000"/>
          </a:xfrm>
        </p:grpSpPr>
        <p:sp>
          <p:nvSpPr>
            <p:cNvPr id="732" name="Google Shape;732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5d4006606b_0_22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g35d4006606b_0_221"/>
          <p:cNvGrpSpPr/>
          <p:nvPr/>
        </p:nvGrpSpPr>
        <p:grpSpPr>
          <a:xfrm>
            <a:off x="1449383" y="1358269"/>
            <a:ext cx="369963" cy="415466"/>
            <a:chOff x="3986600" y="1893749"/>
            <a:chExt cx="392700" cy="441000"/>
          </a:xfrm>
        </p:grpSpPr>
        <p:sp>
          <p:nvSpPr>
            <p:cNvPr id="735" name="Google Shape;735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35d4006606b_0_22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g35d4006606b_0_221"/>
          <p:cNvGrpSpPr/>
          <p:nvPr/>
        </p:nvGrpSpPr>
        <p:grpSpPr>
          <a:xfrm>
            <a:off x="6471575" y="4577680"/>
            <a:ext cx="369963" cy="415466"/>
            <a:chOff x="3986600" y="1893749"/>
            <a:chExt cx="392700" cy="441000"/>
          </a:xfrm>
        </p:grpSpPr>
        <p:sp>
          <p:nvSpPr>
            <p:cNvPr id="738" name="Google Shape;738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35d4006606b_0_22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g35d4006606b_0_221"/>
          <p:cNvGrpSpPr/>
          <p:nvPr/>
        </p:nvGrpSpPr>
        <p:grpSpPr>
          <a:xfrm>
            <a:off x="6944817" y="4573670"/>
            <a:ext cx="369963" cy="415466"/>
            <a:chOff x="3986600" y="1893749"/>
            <a:chExt cx="392700" cy="441000"/>
          </a:xfrm>
        </p:grpSpPr>
        <p:sp>
          <p:nvSpPr>
            <p:cNvPr id="741" name="Google Shape;741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35d4006606b_0_22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g35d4006606b_0_221"/>
          <p:cNvGrpSpPr/>
          <p:nvPr/>
        </p:nvGrpSpPr>
        <p:grpSpPr>
          <a:xfrm>
            <a:off x="7398006" y="4573670"/>
            <a:ext cx="369963" cy="415466"/>
            <a:chOff x="3986600" y="1893749"/>
            <a:chExt cx="392700" cy="441000"/>
          </a:xfrm>
        </p:grpSpPr>
        <p:sp>
          <p:nvSpPr>
            <p:cNvPr id="744" name="Google Shape;744;g35d4006606b_0_221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35d4006606b_0_221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1" name="Google Shape;751;g35d4006606b_0_514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84025"/>
                <a:gridCol w="947975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초안 보고서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-추천 02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ASSIST-11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assist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52" name="Google Shape;752;g35d4006606b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g35d4006606b_0_514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754" name="Google Shape;754;g35d4006606b_0_51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35d4006606b_0_514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56" name="Google Shape;756;g35d4006606b_0_514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g35d4006606b_0_514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생성된 보고서 output: 생성된 초안 보고서 내용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추천 Output: 평가된 내용을 토대로 보고서 초안 형식에 맞게 출력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58" name="Google Shape;758;g35d4006606b_0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0" y="1207900"/>
            <a:ext cx="8128000" cy="443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g35d4006606b_0_514"/>
          <p:cNvGrpSpPr/>
          <p:nvPr/>
        </p:nvGrpSpPr>
        <p:grpSpPr>
          <a:xfrm>
            <a:off x="5356647" y="1327163"/>
            <a:ext cx="369963" cy="415466"/>
            <a:chOff x="3986600" y="1893749"/>
            <a:chExt cx="392700" cy="441000"/>
          </a:xfrm>
        </p:grpSpPr>
        <p:sp>
          <p:nvSpPr>
            <p:cNvPr id="760" name="Google Shape;760;g35d4006606b_0_51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5d4006606b_0_51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g35d4006606b_0_514"/>
          <p:cNvGrpSpPr/>
          <p:nvPr/>
        </p:nvGrpSpPr>
        <p:grpSpPr>
          <a:xfrm>
            <a:off x="1351336" y="1207895"/>
            <a:ext cx="369963" cy="415466"/>
            <a:chOff x="3986600" y="1893749"/>
            <a:chExt cx="392700" cy="441000"/>
          </a:xfrm>
        </p:grpSpPr>
        <p:sp>
          <p:nvSpPr>
            <p:cNvPr id="763" name="Google Shape;763;g35d4006606b_0_51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5d4006606b_0_51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35d4006606b_2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" y="1020525"/>
            <a:ext cx="8123628" cy="45695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g35d4006606b_2_168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AI qna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Q&amp;A-01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ai_qna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72" name="Google Shape;772;g35d4006606b_2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g35d4006606b_2_168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774" name="Google Shape;774;g35d4006606b_2_16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35d4006606b_2_168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76" name="Google Shape;776;g35d4006606b_2_168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950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7" name="Google Shape;777;g35d4006606b_2_168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82900"/>
                <a:gridCol w="3537850"/>
              </a:tblGrid>
              <a:tr h="317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 질문: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사용자가 할 질문 예시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질문 입력 input: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사용자가 질문을 입력하는 부분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질문 전송 Button: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클릭 시 사용자의 질문을 AI에게 전달 및 AI 답변 이벤트 발생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78" name="Google Shape;778;g35d4006606b_2_168"/>
          <p:cNvGrpSpPr/>
          <p:nvPr/>
        </p:nvGrpSpPr>
        <p:grpSpPr>
          <a:xfrm>
            <a:off x="1705586" y="4785553"/>
            <a:ext cx="369963" cy="415466"/>
            <a:chOff x="3986600" y="1893749"/>
            <a:chExt cx="392700" cy="441000"/>
          </a:xfrm>
        </p:grpSpPr>
        <p:sp>
          <p:nvSpPr>
            <p:cNvPr id="779" name="Google Shape;779;g35d4006606b_2_16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35d4006606b_2_16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g35d4006606b_2_168"/>
          <p:cNvGrpSpPr/>
          <p:nvPr/>
        </p:nvGrpSpPr>
        <p:grpSpPr>
          <a:xfrm>
            <a:off x="1829286" y="3378453"/>
            <a:ext cx="369963" cy="415466"/>
            <a:chOff x="3986600" y="1893749"/>
            <a:chExt cx="392700" cy="441000"/>
          </a:xfrm>
        </p:grpSpPr>
        <p:sp>
          <p:nvSpPr>
            <p:cNvPr id="782" name="Google Shape;782;g35d4006606b_2_16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35d4006606b_2_16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g35d4006606b_2_168"/>
          <p:cNvGrpSpPr/>
          <p:nvPr/>
        </p:nvGrpSpPr>
        <p:grpSpPr>
          <a:xfrm>
            <a:off x="6139561" y="4820066"/>
            <a:ext cx="369963" cy="415466"/>
            <a:chOff x="3986600" y="1893749"/>
            <a:chExt cx="392700" cy="441000"/>
          </a:xfrm>
        </p:grpSpPr>
        <p:sp>
          <p:nvSpPr>
            <p:cNvPr id="785" name="Google Shape;785;g35d4006606b_2_16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35d4006606b_2_168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sz="15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35d4006606b_1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0" y="1023125"/>
            <a:ext cx="8057713" cy="45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g35d4006606b_1_295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AI qna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SCR-AI Q&amp;A-02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ai_qna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94" name="Google Shape;794;g35d4006606b_1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g35d4006606b_1_295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796" name="Google Shape;796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35d4006606b_1_295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98" name="Google Shape;798;g35d4006606b_1_295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950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9" name="Google Shape;799;g35d4006606b_1_295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82900"/>
                <a:gridCol w="3537850"/>
              </a:tblGrid>
              <a:tr h="317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 질문: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사용자의 입력한 질문이 어떤 것이었는지 보여주는 부분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AI 답변:</a:t>
                      </a:r>
                      <a:br>
                        <a:rPr lang="en-US" sz="1200"/>
                      </a:br>
                      <a:r>
                        <a:rPr lang="en-US" sz="1200"/>
                        <a:t>질문에 대한 AI의 답변을 보여주는 부분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질문 입력 input: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사용자가 질문을 입력하는 부분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질문 전송 Button: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클릭 시 사용자의 질문을 AI에게 전달 및 AI 답변 이벤트 발생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1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800" name="Google Shape;800;g35d4006606b_1_295"/>
          <p:cNvGrpSpPr/>
          <p:nvPr/>
        </p:nvGrpSpPr>
        <p:grpSpPr>
          <a:xfrm>
            <a:off x="1600286" y="2066716"/>
            <a:ext cx="369963" cy="415466"/>
            <a:chOff x="3986600" y="1893749"/>
            <a:chExt cx="392700" cy="441000"/>
          </a:xfrm>
        </p:grpSpPr>
        <p:sp>
          <p:nvSpPr>
            <p:cNvPr id="801" name="Google Shape;801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35d4006606b_1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g35d4006606b_1_295"/>
          <p:cNvGrpSpPr/>
          <p:nvPr/>
        </p:nvGrpSpPr>
        <p:grpSpPr>
          <a:xfrm>
            <a:off x="1600286" y="2692166"/>
            <a:ext cx="369963" cy="415466"/>
            <a:chOff x="3986600" y="1893749"/>
            <a:chExt cx="392700" cy="441000"/>
          </a:xfrm>
        </p:grpSpPr>
        <p:sp>
          <p:nvSpPr>
            <p:cNvPr id="804" name="Google Shape;804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35d4006606b_1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g35d4006606b_1_295"/>
          <p:cNvGrpSpPr/>
          <p:nvPr/>
        </p:nvGrpSpPr>
        <p:grpSpPr>
          <a:xfrm>
            <a:off x="1545061" y="4820066"/>
            <a:ext cx="369963" cy="415466"/>
            <a:chOff x="3986600" y="1893749"/>
            <a:chExt cx="392700" cy="441000"/>
          </a:xfrm>
        </p:grpSpPr>
        <p:sp>
          <p:nvSpPr>
            <p:cNvPr id="807" name="Google Shape;807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5d4006606b_1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g35d4006606b_1_295"/>
          <p:cNvGrpSpPr/>
          <p:nvPr/>
        </p:nvGrpSpPr>
        <p:grpSpPr>
          <a:xfrm>
            <a:off x="5350786" y="4820066"/>
            <a:ext cx="369963" cy="415466"/>
            <a:chOff x="3986600" y="1893749"/>
            <a:chExt cx="392700" cy="441000"/>
          </a:xfrm>
        </p:grpSpPr>
        <p:sp>
          <p:nvSpPr>
            <p:cNvPr id="810" name="Google Shape;810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35d4006606b_1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g35d4006606b_1_295"/>
          <p:cNvGrpSpPr/>
          <p:nvPr/>
        </p:nvGrpSpPr>
        <p:grpSpPr>
          <a:xfrm>
            <a:off x="511286" y="6192641"/>
            <a:ext cx="369963" cy="415466"/>
            <a:chOff x="3986600" y="1893749"/>
            <a:chExt cx="392700" cy="441000"/>
          </a:xfrm>
        </p:grpSpPr>
        <p:sp>
          <p:nvSpPr>
            <p:cNvPr id="813" name="Google Shape;813;g35d4006606b_1_29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35d4006606b_1_29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5" name="Google Shape;815;g35d4006606b_1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013" y="6214625"/>
            <a:ext cx="47720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g35d4006606b_1_35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Template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/>
                        <a:t>SCR-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/>
                        <a:t>Template-01</a:t>
                      </a:r>
                      <a:endParaRPr sz="11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22" name="Google Shape;822;g35d4006606b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g35d4006606b_1_35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824" name="Google Shape;824;g35d4006606b_1_3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35d4006606b_1_35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826" name="Google Shape;826;g35d4006606b_1_35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7" name="Google Shape;827;g35d4006606b_1_35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template Area: 특허 템플릿을 작성하는 공간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확인 Button: </a:t>
                      </a:r>
                      <a:br>
                        <a:rPr lang="en-US" sz="1200"/>
                      </a:br>
                      <a:r>
                        <a:rPr lang="en-US" sz="1200"/>
                        <a:t>클릭 시, 템플릿을 기반으로 특허 명세서 초안 생성 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취소 Button: 클릭 시, assist 페이지(</a:t>
                      </a:r>
                      <a:r>
                        <a:rPr lang="en-US" sz="1200"/>
                        <a:t>SCR-AI ASSIST-01</a:t>
                      </a:r>
                      <a:r>
                        <a:rPr lang="en-US" sz="1200"/>
                        <a:t>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g35d4006606b_1_35"/>
          <p:cNvSpPr txBox="1"/>
          <p:nvPr/>
        </p:nvSpPr>
        <p:spPr>
          <a:xfrm>
            <a:off x="2037650" y="1918075"/>
            <a:ext cx="37167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829" name="Google Shape;829;g35d4006606b_1_35"/>
          <p:cNvPicPr preferRelativeResize="0"/>
          <p:nvPr/>
        </p:nvPicPr>
        <p:blipFill rotWithShape="1">
          <a:blip r:embed="rId4">
            <a:alphaModFix/>
          </a:blip>
          <a:srcRect b="49887" l="0" r="0" t="0"/>
          <a:stretch/>
        </p:blipFill>
        <p:spPr>
          <a:xfrm>
            <a:off x="588450" y="1004100"/>
            <a:ext cx="3030975" cy="45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5d4006606b_1_35"/>
          <p:cNvPicPr preferRelativeResize="0"/>
          <p:nvPr/>
        </p:nvPicPr>
        <p:blipFill rotWithShape="1">
          <a:blip r:embed="rId4">
            <a:alphaModFix/>
          </a:blip>
          <a:srcRect b="0" l="0" r="0" t="49887"/>
          <a:stretch/>
        </p:blipFill>
        <p:spPr>
          <a:xfrm>
            <a:off x="4843950" y="1004100"/>
            <a:ext cx="3030975" cy="4561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1" name="Google Shape;831;g35d4006606b_1_35"/>
          <p:cNvGrpSpPr/>
          <p:nvPr/>
        </p:nvGrpSpPr>
        <p:grpSpPr>
          <a:xfrm>
            <a:off x="1135861" y="1162566"/>
            <a:ext cx="369963" cy="415466"/>
            <a:chOff x="3986600" y="1893749"/>
            <a:chExt cx="392700" cy="441000"/>
          </a:xfrm>
        </p:grpSpPr>
        <p:sp>
          <p:nvSpPr>
            <p:cNvPr id="832" name="Google Shape;832;g35d4006606b_1_3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35d4006606b_1_3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g35d4006606b_1_35"/>
          <p:cNvGrpSpPr/>
          <p:nvPr/>
        </p:nvGrpSpPr>
        <p:grpSpPr>
          <a:xfrm>
            <a:off x="5422611" y="5052891"/>
            <a:ext cx="369963" cy="415466"/>
            <a:chOff x="3986600" y="1893749"/>
            <a:chExt cx="392700" cy="441000"/>
          </a:xfrm>
        </p:grpSpPr>
        <p:sp>
          <p:nvSpPr>
            <p:cNvPr id="835" name="Google Shape;835;g35d4006606b_1_3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5d4006606b_1_3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g35d4006606b_1_35"/>
          <p:cNvGrpSpPr/>
          <p:nvPr/>
        </p:nvGrpSpPr>
        <p:grpSpPr>
          <a:xfrm>
            <a:off x="6923961" y="5052891"/>
            <a:ext cx="369963" cy="415466"/>
            <a:chOff x="3986600" y="1893749"/>
            <a:chExt cx="392700" cy="441000"/>
          </a:xfrm>
        </p:grpSpPr>
        <p:sp>
          <p:nvSpPr>
            <p:cNvPr id="838" name="Google Shape;838;g35d4006606b_1_3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35d4006606b_1_3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0" name="Google Shape;840;g35d4006606b_1_35"/>
          <p:cNvPicPr preferRelativeResize="0"/>
          <p:nvPr/>
        </p:nvPicPr>
        <p:blipFill rotWithShape="1">
          <a:blip r:embed="rId5">
            <a:alphaModFix/>
          </a:blip>
          <a:srcRect b="60436" l="24677" r="30232" t="31441"/>
          <a:stretch/>
        </p:blipFill>
        <p:spPr>
          <a:xfrm>
            <a:off x="524479" y="6136225"/>
            <a:ext cx="2266224" cy="18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35d4006606b_1_35"/>
          <p:cNvPicPr preferRelativeResize="0"/>
          <p:nvPr/>
        </p:nvPicPr>
        <p:blipFill rotWithShape="1">
          <a:blip r:embed="rId5">
            <a:alphaModFix/>
          </a:blip>
          <a:srcRect b="44768" l="23707" r="21766" t="47109"/>
          <a:stretch/>
        </p:blipFill>
        <p:spPr>
          <a:xfrm>
            <a:off x="482825" y="6348374"/>
            <a:ext cx="2740526" cy="18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35d4006606b_1_35"/>
          <p:cNvPicPr preferRelativeResize="0"/>
          <p:nvPr/>
        </p:nvPicPr>
        <p:blipFill rotWithShape="1">
          <a:blip r:embed="rId5">
            <a:alphaModFix/>
          </a:blip>
          <a:srcRect b="24465" l="24579" r="33042" t="67412"/>
          <a:stretch/>
        </p:blipFill>
        <p:spPr>
          <a:xfrm>
            <a:off x="524463" y="6560491"/>
            <a:ext cx="2130014" cy="185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g35d4006606b_1_35"/>
          <p:cNvGrpSpPr/>
          <p:nvPr/>
        </p:nvGrpSpPr>
        <p:grpSpPr>
          <a:xfrm>
            <a:off x="141311" y="6228078"/>
            <a:ext cx="369963" cy="415466"/>
            <a:chOff x="3986600" y="1893749"/>
            <a:chExt cx="392700" cy="441000"/>
          </a:xfrm>
        </p:grpSpPr>
        <p:sp>
          <p:nvSpPr>
            <p:cNvPr id="844" name="Google Shape;844;g35d4006606b_1_3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35d4006606b_1_35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5d14c97f0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8599"/>
            <a:ext cx="8019150" cy="45057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g35d14c97f09_3_0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4" name="Google Shape;144;g35d14c97f09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g35d14c97f09_3_0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146" name="Google Shape;146;g35d14c97f09_3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35d14c97f09_3_0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8" name="Google Shape;148;g35d14c97f09_3_0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Google Shape;149;g35d14c97f09_3_0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서비스 장점 소개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50" name="Google Shape;150;g35d14c97f09_3_0"/>
          <p:cNvGrpSpPr/>
          <p:nvPr/>
        </p:nvGrpSpPr>
        <p:grpSpPr>
          <a:xfrm>
            <a:off x="232061" y="1162566"/>
            <a:ext cx="369963" cy="415466"/>
            <a:chOff x="3986600" y="1893749"/>
            <a:chExt cx="392700" cy="441000"/>
          </a:xfrm>
        </p:grpSpPr>
        <p:sp>
          <p:nvSpPr>
            <p:cNvPr id="151" name="Google Shape;151;g35d14c97f09_3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5d14c97f09_3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g35d14c97f09_3_82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9" name="Google Shape;159;g35d14c97f09_3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35d14c97f09_3_82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161" name="Google Shape;161;g35d14c97f09_3_8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35d14c97f09_3_82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63" name="Google Shape;163;g35d14c97f09_3_82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" name="Google Shape;164;g35d14c97f09_3_82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핵심 서비스 상세 설명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특허 명세서 초안 작성 화면 이미지 제공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65" name="Google Shape;165;g35d14c97f09_3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5707"/>
            <a:ext cx="8070900" cy="4518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g35d14c97f09_3_82"/>
          <p:cNvGrpSpPr/>
          <p:nvPr/>
        </p:nvGrpSpPr>
        <p:grpSpPr>
          <a:xfrm>
            <a:off x="260836" y="1124216"/>
            <a:ext cx="369963" cy="415466"/>
            <a:chOff x="3986600" y="1893749"/>
            <a:chExt cx="392700" cy="441000"/>
          </a:xfrm>
        </p:grpSpPr>
        <p:sp>
          <p:nvSpPr>
            <p:cNvPr id="167" name="Google Shape;167;g35d14c97f09_3_8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35d14c97f09_3_8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g35d14c97f09_3_82"/>
          <p:cNvGrpSpPr/>
          <p:nvPr/>
        </p:nvGrpSpPr>
        <p:grpSpPr>
          <a:xfrm>
            <a:off x="4107561" y="1084791"/>
            <a:ext cx="369963" cy="415466"/>
            <a:chOff x="3986600" y="1893749"/>
            <a:chExt cx="392700" cy="441000"/>
          </a:xfrm>
        </p:grpSpPr>
        <p:sp>
          <p:nvSpPr>
            <p:cNvPr id="170" name="Google Shape;170;g35d14c97f09_3_8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35d14c97f09_3_82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5d14c97f09_3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067"/>
            <a:ext cx="8019150" cy="45142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g35d14c97f09_3_104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79" name="Google Shape;179;g35d14c97f09_3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35d14c97f09_3_104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181" name="Google Shape;181;g35d14c97f09_3_10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35d14c97f09_3_104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83" name="Google Shape;183;g35d14c97f09_3_104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Google Shape;184;g35d14c97f09_3_104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특허 명세서 평가 화면 이미지 제공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핵심 서비스 상세 설명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85" name="Google Shape;185;g35d14c97f09_3_104"/>
          <p:cNvGrpSpPr/>
          <p:nvPr/>
        </p:nvGrpSpPr>
        <p:grpSpPr>
          <a:xfrm>
            <a:off x="241636" y="1325641"/>
            <a:ext cx="369963" cy="415466"/>
            <a:chOff x="3986600" y="1893749"/>
            <a:chExt cx="392700" cy="441000"/>
          </a:xfrm>
        </p:grpSpPr>
        <p:sp>
          <p:nvSpPr>
            <p:cNvPr id="186" name="Google Shape;186;g35d14c97f09_3_10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5d14c97f09_3_10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g35d14c97f09_3_104"/>
          <p:cNvGrpSpPr/>
          <p:nvPr/>
        </p:nvGrpSpPr>
        <p:grpSpPr>
          <a:xfrm>
            <a:off x="4462436" y="1162566"/>
            <a:ext cx="369963" cy="415466"/>
            <a:chOff x="3986600" y="1893749"/>
            <a:chExt cx="392700" cy="441000"/>
          </a:xfrm>
        </p:grpSpPr>
        <p:sp>
          <p:nvSpPr>
            <p:cNvPr id="189" name="Google Shape;189;g35d14c97f09_3_10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35d14c97f09_3_10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5d14c97f09_3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8495"/>
            <a:ext cx="8019149" cy="44758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g35d14c97f09_3_124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8" name="Google Shape;198;g35d14c97f09_3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g35d14c97f09_3_124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200" name="Google Shape;200;g35d14c97f09_3_12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35d14c97f09_3_124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02" name="Google Shape;202;g35d14c97f09_3_124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g35d14c97f09_3_124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핵심 서비스 상세 설명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특허 명세서 추천 화면 이미지 제공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4" name="Google Shape;204;g35d14c97f09_3_124"/>
          <p:cNvGrpSpPr/>
          <p:nvPr/>
        </p:nvGrpSpPr>
        <p:grpSpPr>
          <a:xfrm>
            <a:off x="241636" y="1325641"/>
            <a:ext cx="369963" cy="415466"/>
            <a:chOff x="3986600" y="1893749"/>
            <a:chExt cx="392700" cy="441000"/>
          </a:xfrm>
        </p:grpSpPr>
        <p:sp>
          <p:nvSpPr>
            <p:cNvPr id="205" name="Google Shape;205;g35d14c97f09_3_12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5d14c97f09_3_12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g35d14c97f09_3_124"/>
          <p:cNvGrpSpPr/>
          <p:nvPr/>
        </p:nvGrpSpPr>
        <p:grpSpPr>
          <a:xfrm>
            <a:off x="4232473" y="1137041"/>
            <a:ext cx="369963" cy="415466"/>
            <a:chOff x="3986600" y="1893749"/>
            <a:chExt cx="392700" cy="441000"/>
          </a:xfrm>
        </p:grpSpPr>
        <p:sp>
          <p:nvSpPr>
            <p:cNvPr id="208" name="Google Shape;208;g35d14c97f09_3_12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35d14c97f09_3_12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5d4006606b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4033"/>
            <a:ext cx="8019151" cy="4520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g35d4006606b_5_6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MAIN-01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7" name="Google Shape;217;g35d4006606b_5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35d4006606b_5_6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219" name="Google Shape;219;g35d4006606b_5_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35d4006606b_5_6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21" name="Google Shape;221;g35d4006606b_5_6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35d4006606b_5_6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특허 정보 Chatbot 화면 이미지 제공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메인화면 바디: </a:t>
                      </a:r>
                      <a:r>
                        <a:rPr lang="en-US" sz="1200"/>
                        <a:t>핵심 서비스 상세 설명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14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23" name="Google Shape;223;g35d4006606b_5_6"/>
          <p:cNvGrpSpPr/>
          <p:nvPr/>
        </p:nvGrpSpPr>
        <p:grpSpPr>
          <a:xfrm>
            <a:off x="70661" y="1150691"/>
            <a:ext cx="369963" cy="415466"/>
            <a:chOff x="3986600" y="1893749"/>
            <a:chExt cx="392700" cy="441000"/>
          </a:xfrm>
        </p:grpSpPr>
        <p:sp>
          <p:nvSpPr>
            <p:cNvPr id="224" name="Google Shape;224;g35d4006606b_5_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35d4006606b_5_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g35d4006606b_5_6"/>
          <p:cNvGrpSpPr/>
          <p:nvPr/>
        </p:nvGrpSpPr>
        <p:grpSpPr>
          <a:xfrm>
            <a:off x="4753598" y="1090091"/>
            <a:ext cx="369963" cy="415466"/>
            <a:chOff x="3986600" y="1893749"/>
            <a:chExt cx="392700" cy="441000"/>
          </a:xfrm>
        </p:grpSpPr>
        <p:sp>
          <p:nvSpPr>
            <p:cNvPr id="227" name="Google Shape;227;g35d4006606b_5_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35d4006606b_5_6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g35d14c97f09_3_144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login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LOGIN-01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&gt; login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35" name="Google Shape;235;g35d14c97f09_3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g35d14c97f09_3_144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237" name="Google Shape;237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5d14c97f09_3_144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39" name="Google Shape;239;g35d14c97f09_3_144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g35d14c97f09_3_144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아이디 input: 타이핑으로 아이디를 입력하는 란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비밀번호 input: 타이핑으로 비밀번호를 입력하는 란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상태 유지 체크박스: 클릭 시 로그인 상태 유지의 설정/해제 제어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4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로그인 버튼: 클릭 시 ID, PW가 틀리지 않을 경우 로그인 액션</a:t>
                      </a:r>
                      <a:r>
                        <a:rPr lang="en-US" sz="1200"/>
                        <a:t> 실행 후, 메인페이지(SCR-MAIN-01)로 이동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메인 화면 바디: PASS에 대한 소개글 안내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11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41" name="Google Shape;241;g35d14c97f09_3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6190"/>
            <a:ext cx="7971169" cy="4478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g35d14c97f09_3_144"/>
          <p:cNvGrpSpPr/>
          <p:nvPr/>
        </p:nvGrpSpPr>
        <p:grpSpPr>
          <a:xfrm>
            <a:off x="404686" y="2600716"/>
            <a:ext cx="369963" cy="415466"/>
            <a:chOff x="3986600" y="1893749"/>
            <a:chExt cx="392700" cy="441000"/>
          </a:xfrm>
        </p:grpSpPr>
        <p:sp>
          <p:nvSpPr>
            <p:cNvPr id="243" name="Google Shape;243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5d14c97f09_3_14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g35d14c97f09_3_144"/>
          <p:cNvGrpSpPr/>
          <p:nvPr/>
        </p:nvGrpSpPr>
        <p:grpSpPr>
          <a:xfrm>
            <a:off x="365261" y="3378453"/>
            <a:ext cx="369963" cy="415466"/>
            <a:chOff x="3986600" y="1893749"/>
            <a:chExt cx="392700" cy="441000"/>
          </a:xfrm>
        </p:grpSpPr>
        <p:sp>
          <p:nvSpPr>
            <p:cNvPr id="246" name="Google Shape;246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35d14c97f09_3_14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g35d14c97f09_3_144"/>
          <p:cNvGrpSpPr/>
          <p:nvPr/>
        </p:nvGrpSpPr>
        <p:grpSpPr>
          <a:xfrm>
            <a:off x="365261" y="4038850"/>
            <a:ext cx="468466" cy="415466"/>
            <a:chOff x="3986600" y="1893745"/>
            <a:chExt cx="497257" cy="441000"/>
          </a:xfrm>
        </p:grpSpPr>
        <p:sp>
          <p:nvSpPr>
            <p:cNvPr id="249" name="Google Shape;249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5d14c97f09_3_144"/>
            <p:cNvSpPr txBox="1"/>
            <p:nvPr/>
          </p:nvSpPr>
          <p:spPr>
            <a:xfrm>
              <a:off x="4010157" y="1893745"/>
              <a:ext cx="473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35d14c97f09_3_144"/>
          <p:cNvGrpSpPr/>
          <p:nvPr/>
        </p:nvGrpSpPr>
        <p:grpSpPr>
          <a:xfrm>
            <a:off x="365261" y="4699241"/>
            <a:ext cx="369963" cy="415466"/>
            <a:chOff x="3986600" y="1893749"/>
            <a:chExt cx="392700" cy="441000"/>
          </a:xfrm>
        </p:grpSpPr>
        <p:sp>
          <p:nvSpPr>
            <p:cNvPr id="252" name="Google Shape;252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5d14c97f09_3_14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4</a:t>
              </a:r>
              <a:endParaRPr sz="1500">
                <a:solidFill>
                  <a:schemeClr val="lt1"/>
                </a:solidFill>
              </a:endParaRPr>
            </a:p>
          </p:txBody>
        </p:sp>
      </p:grpSp>
      <p:grpSp>
        <p:nvGrpSpPr>
          <p:cNvPr id="254" name="Google Shape;254;g35d14c97f09_3_144"/>
          <p:cNvGrpSpPr/>
          <p:nvPr/>
        </p:nvGrpSpPr>
        <p:grpSpPr>
          <a:xfrm>
            <a:off x="4316986" y="1162566"/>
            <a:ext cx="369963" cy="415466"/>
            <a:chOff x="3986600" y="1893749"/>
            <a:chExt cx="392700" cy="441000"/>
          </a:xfrm>
        </p:grpSpPr>
        <p:sp>
          <p:nvSpPr>
            <p:cNvPr id="255" name="Google Shape;255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5d14c97f09_3_14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5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g35d14c97f09_3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250" y="6336900"/>
            <a:ext cx="1101600" cy="17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g35d14c97f09_3_144"/>
          <p:cNvGrpSpPr/>
          <p:nvPr/>
        </p:nvGrpSpPr>
        <p:grpSpPr>
          <a:xfrm>
            <a:off x="6451286" y="6217525"/>
            <a:ext cx="468466" cy="415466"/>
            <a:chOff x="3986600" y="1893745"/>
            <a:chExt cx="497257" cy="441000"/>
          </a:xfrm>
        </p:grpSpPr>
        <p:sp>
          <p:nvSpPr>
            <p:cNvPr id="259" name="Google Shape;259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35d14c97f09_3_144"/>
            <p:cNvSpPr txBox="1"/>
            <p:nvPr/>
          </p:nvSpPr>
          <p:spPr>
            <a:xfrm>
              <a:off x="4010157" y="1893745"/>
              <a:ext cx="473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g35d14c97f09_3_144"/>
          <p:cNvGrpSpPr/>
          <p:nvPr/>
        </p:nvGrpSpPr>
        <p:grpSpPr>
          <a:xfrm>
            <a:off x="69761" y="6164828"/>
            <a:ext cx="369963" cy="415466"/>
            <a:chOff x="3986600" y="1893749"/>
            <a:chExt cx="392700" cy="441000"/>
          </a:xfrm>
        </p:grpSpPr>
        <p:sp>
          <p:nvSpPr>
            <p:cNvPr id="262" name="Google Shape;262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35d14c97f09_3_144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4" name="Google Shape;264;g35d14c97f09_3_144"/>
          <p:cNvPicPr preferRelativeResize="0"/>
          <p:nvPr/>
        </p:nvPicPr>
        <p:blipFill rotWithShape="1">
          <a:blip r:embed="rId6">
            <a:alphaModFix/>
          </a:blip>
          <a:srcRect b="32356" l="33036" r="35450" t="54310"/>
          <a:stretch/>
        </p:blipFill>
        <p:spPr>
          <a:xfrm>
            <a:off x="3465250" y="6107325"/>
            <a:ext cx="2824877" cy="6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5d14c97f09_3_144"/>
          <p:cNvPicPr preferRelativeResize="0"/>
          <p:nvPr/>
        </p:nvPicPr>
        <p:blipFill rotWithShape="1">
          <a:blip r:embed="rId6">
            <a:alphaModFix/>
          </a:blip>
          <a:srcRect b="49390" l="32412" r="35045" t="35731"/>
          <a:stretch/>
        </p:blipFill>
        <p:spPr>
          <a:xfrm>
            <a:off x="448700" y="6107325"/>
            <a:ext cx="2614325" cy="62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g35d14c97f09_3_144"/>
          <p:cNvGrpSpPr/>
          <p:nvPr/>
        </p:nvGrpSpPr>
        <p:grpSpPr>
          <a:xfrm>
            <a:off x="3030211" y="6237913"/>
            <a:ext cx="468466" cy="415466"/>
            <a:chOff x="3986600" y="1893745"/>
            <a:chExt cx="497257" cy="441000"/>
          </a:xfrm>
        </p:grpSpPr>
        <p:sp>
          <p:nvSpPr>
            <p:cNvPr id="267" name="Google Shape;267;g35d14c97f09_3_14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35d14c97f09_3_144"/>
            <p:cNvSpPr txBox="1"/>
            <p:nvPr/>
          </p:nvSpPr>
          <p:spPr>
            <a:xfrm>
              <a:off x="4010157" y="1893745"/>
              <a:ext cx="473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5d4006606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801"/>
            <a:ext cx="7947546" cy="447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g35d4006606b_2_0"/>
          <p:cNvGraphicFramePr/>
          <p:nvPr/>
        </p:nvGraphicFramePr>
        <p:xfrm>
          <a:off x="43544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Page Title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after login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Screen ID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SCR-</a:t>
                      </a:r>
                      <a:br>
                        <a:rPr lang="en-US" sz="1200"/>
                      </a:br>
                      <a:r>
                        <a:rPr lang="en-US" sz="1200"/>
                        <a:t>LOGIN-02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Author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2025-05-26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Screen Path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rgbClr val="E7E7E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main 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76" name="Google Shape;276;g35d4006606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50" y="6192649"/>
            <a:ext cx="2377730" cy="2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g35d4006606b_2_0"/>
          <p:cNvGrpSpPr/>
          <p:nvPr/>
        </p:nvGrpSpPr>
        <p:grpSpPr>
          <a:xfrm>
            <a:off x="8" y="6149725"/>
            <a:ext cx="511278" cy="415466"/>
            <a:chOff x="3934599" y="1893746"/>
            <a:chExt cx="542700" cy="441000"/>
          </a:xfrm>
        </p:grpSpPr>
        <p:sp>
          <p:nvSpPr>
            <p:cNvPr id="278" name="Google Shape;278;g35d4006606b_2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5d4006606b_2_0"/>
            <p:cNvSpPr txBox="1"/>
            <p:nvPr/>
          </p:nvSpPr>
          <p:spPr>
            <a:xfrm>
              <a:off x="3934599" y="1893746"/>
              <a:ext cx="542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0" name="Google Shape;280;g35d4006606b_2_0"/>
          <p:cNvGraphicFramePr/>
          <p:nvPr/>
        </p:nvGraphicFramePr>
        <p:xfrm>
          <a:off x="48996" y="56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12088575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Components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" name="Google Shape;281;g35d4006606b_2_0"/>
          <p:cNvGraphicFramePr/>
          <p:nvPr/>
        </p:nvGraphicFramePr>
        <p:xfrm>
          <a:off x="8223296" y="6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{ED1990FD-87AF-40A2-9518-FB26ED772216}</a:tableStyleId>
              </a:tblPr>
              <a:tblGrid>
                <a:gridCol w="376425"/>
                <a:gridCol w="3537850"/>
              </a:tblGrid>
              <a:tr h="365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Descriptions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로그인(접속) Nav: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사용자 닉네임 표시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1`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로그아웃 Nav: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관리자일 경우</a:t>
                      </a:r>
                      <a:endParaRPr sz="1200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2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로그아웃 Nav: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사용자 로그아웃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3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마이페이지 Nav: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마이페이지(SCR-MYPAGE-01)로 이동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5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6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7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8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9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10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/>
                        <a:t>11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12</a:t>
                      </a:r>
                      <a:endParaRPr b="1" sz="12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82" name="Google Shape;282;g35d4006606b_2_0"/>
          <p:cNvGrpSpPr/>
          <p:nvPr/>
        </p:nvGrpSpPr>
        <p:grpSpPr>
          <a:xfrm>
            <a:off x="5642111" y="1063791"/>
            <a:ext cx="369963" cy="415466"/>
            <a:chOff x="3986600" y="1893749"/>
            <a:chExt cx="392700" cy="441000"/>
          </a:xfrm>
        </p:grpSpPr>
        <p:sp>
          <p:nvSpPr>
            <p:cNvPr id="283" name="Google Shape;283;g35d4006606b_2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35d4006606b_2_0"/>
            <p:cNvSpPr txBox="1"/>
            <p:nvPr/>
          </p:nvSpPr>
          <p:spPr>
            <a:xfrm>
              <a:off x="4010143" y="1893749"/>
              <a:ext cx="345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35d4006606b_2_0"/>
          <p:cNvGrpSpPr/>
          <p:nvPr/>
        </p:nvGrpSpPr>
        <p:grpSpPr>
          <a:xfrm>
            <a:off x="6688054" y="1369650"/>
            <a:ext cx="475666" cy="415466"/>
            <a:chOff x="3929274" y="1893759"/>
            <a:chExt cx="504900" cy="441000"/>
          </a:xfrm>
        </p:grpSpPr>
        <p:sp>
          <p:nvSpPr>
            <p:cNvPr id="286" name="Google Shape;286;g35d4006606b_2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35d4006606b_2_0"/>
            <p:cNvSpPr txBox="1"/>
            <p:nvPr/>
          </p:nvSpPr>
          <p:spPr>
            <a:xfrm>
              <a:off x="3929274" y="1893759"/>
              <a:ext cx="5049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2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35d4006606b_2_0"/>
          <p:cNvGrpSpPr/>
          <p:nvPr/>
        </p:nvGrpSpPr>
        <p:grpSpPr>
          <a:xfrm>
            <a:off x="7368004" y="1369650"/>
            <a:ext cx="475666" cy="415466"/>
            <a:chOff x="3929274" y="1893759"/>
            <a:chExt cx="504900" cy="441000"/>
          </a:xfrm>
        </p:grpSpPr>
        <p:sp>
          <p:nvSpPr>
            <p:cNvPr id="289" name="Google Shape;289;g35d4006606b_2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35d4006606b_2_0"/>
            <p:cNvSpPr txBox="1"/>
            <p:nvPr/>
          </p:nvSpPr>
          <p:spPr>
            <a:xfrm>
              <a:off x="3929274" y="1893759"/>
              <a:ext cx="5049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 3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1" name="Google Shape;291;g35d4006606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25" y="6128863"/>
            <a:ext cx="805815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g35d4006606b_2_0"/>
          <p:cNvGrpSpPr/>
          <p:nvPr/>
        </p:nvGrpSpPr>
        <p:grpSpPr>
          <a:xfrm>
            <a:off x="-66397" y="6237650"/>
            <a:ext cx="989488" cy="415466"/>
            <a:chOff x="3684501" y="1893759"/>
            <a:chExt cx="1050300" cy="441000"/>
          </a:xfrm>
        </p:grpSpPr>
        <p:sp>
          <p:nvSpPr>
            <p:cNvPr id="293" name="Google Shape;293;g35d4006606b_2_0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35d4006606b_2_0"/>
            <p:cNvSpPr txBox="1"/>
            <p:nvPr/>
          </p:nvSpPr>
          <p:spPr>
            <a:xfrm>
              <a:off x="3684501" y="1893759"/>
              <a:ext cx="10503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1`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2025-04-10T08:04:41Z</dcterms:created>
  <dc:creator>유진 박</dc:creator>
</cp:coreProperties>
</file>